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75" r:id="rId3"/>
    <p:sldId id="364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</p:sldIdLst>
  <p:sldSz cx="12190413" cy="6858000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5F8EE"/>
    <a:srgbClr val="3E6CA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5627" autoAdjust="0"/>
  </p:normalViewPr>
  <p:slideViewPr>
    <p:cSldViewPr>
      <p:cViewPr varScale="1">
        <p:scale>
          <a:sx n="88" d="100"/>
          <a:sy n="88" d="100"/>
        </p:scale>
        <p:origin x="618" y="78"/>
      </p:cViewPr>
      <p:guideLst>
        <p:guide orient="horz" pos="2160"/>
        <p:guide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4947" y="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8DE-2314-4B53-98DB-88CF7AF57B65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4" tIns="45349" rIns="90694" bIns="4534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854"/>
            <a:ext cx="5374640" cy="4434525"/>
          </a:xfrm>
          <a:prstGeom prst="rect">
            <a:avLst/>
          </a:prstGeom>
        </p:spPr>
        <p:txBody>
          <a:bodyPr vert="horz" lIns="90694" tIns="45349" rIns="90694" bIns="453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4947" y="9360553"/>
            <a:ext cx="2911787" cy="493075"/>
          </a:xfrm>
          <a:prstGeom prst="rect">
            <a:avLst/>
          </a:prstGeom>
        </p:spPr>
        <p:txBody>
          <a:bodyPr vert="horz" lIns="90694" tIns="45349" rIns="90694" bIns="453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9671B-2E78-4069-BF9D-ED1F3B0AA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69E3-03E3-44BC-A0C6-E236D61833E5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39F-1067-477E-A2FA-40E1842A5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86565-D6AB-475F-9AF0-D75B160B9727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1C1-20C1-456B-BB12-0180B4C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790-5AED-4A44-8CB5-1976F029EA45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EF06-5B19-4388-909B-87B5A2B28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DBE-CC1E-4B96-8D27-CB4871A0C6E9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A71-90C0-494A-94FF-D613DFF1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4A1-811C-4C93-BB60-6D8F8411ADA1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B36E-3FCD-475C-92F8-B960A97D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E33D-3593-47E7-9102-C66417466630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7FE5-7150-4881-BE46-60C2AF1D9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757A-1C3D-4BDA-A4BA-77BD4189BD3F}" type="datetime1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EFBB-D32A-4CC6-9992-CA47A032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D23F-918C-4C23-9854-0CCCCDEDA193}" type="datetime1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2E83-0219-45EB-8B79-7C2818EA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E7A3-5161-4ADD-8070-E3EF1FBA6185}" type="datetime1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B774-B5E6-4E09-AAD7-EF6862E1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3CD2-1974-4030-8A28-353BE6EB75C9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7F1F-15A0-4D26-AB72-717544D3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DFB-EAEB-48F2-8C49-D83494B9695A}" type="datetime1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CAF2-33B3-459B-8D54-7B4A9A972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13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D0042-8BF4-4E27-93E9-1B5A073756F6}" type="datetime1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31367-AF86-4385-BC0D-D32E4FBA2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67">
            <a:off x="1420811" y="4452088"/>
            <a:ext cx="1015387" cy="6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371DF6C-EFE7-3632-CCC3-7036779D0557}"/>
              </a:ext>
            </a:extLst>
          </p:cNvPr>
          <p:cNvGrpSpPr/>
          <p:nvPr/>
        </p:nvGrpSpPr>
        <p:grpSpPr>
          <a:xfrm>
            <a:off x="1345649" y="180976"/>
            <a:ext cx="10787622" cy="6708966"/>
            <a:chOff x="581070" y="1466542"/>
            <a:chExt cx="7466560" cy="4506476"/>
          </a:xfrm>
          <a:solidFill>
            <a:srgbClr val="74AF5D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14695" y="4209327"/>
              <a:ext cx="39559" cy="510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3"/>
                </a:cxn>
                <a:cxn ang="0">
                  <a:pos x="17" y="6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4" y="23"/>
                </a:cxn>
                <a:cxn ang="0">
                  <a:pos x="21" y="27"/>
                </a:cxn>
                <a:cxn ang="0">
                  <a:pos x="16" y="30"/>
                </a:cxn>
                <a:cxn ang="0">
                  <a:pos x="12" y="31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1" y="22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</a:cxnLst>
              <a:rect l="0" t="0" r="r" b="b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850957" y="4286798"/>
              <a:ext cx="18131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2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953676" y="4634592"/>
              <a:ext cx="32966" cy="10219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4" y="10"/>
                </a:cxn>
                <a:cxn ang="0">
                  <a:pos x="13" y="23"/>
                </a:cxn>
                <a:cxn ang="0">
                  <a:pos x="14" y="29"/>
                </a:cxn>
                <a:cxn ang="0">
                  <a:pos x="16" y="37"/>
                </a:cxn>
                <a:cxn ang="0">
                  <a:pos x="18" y="47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4" y="62"/>
                </a:cxn>
                <a:cxn ang="0">
                  <a:pos x="13" y="60"/>
                </a:cxn>
                <a:cxn ang="0">
                  <a:pos x="12" y="58"/>
                </a:cxn>
                <a:cxn ang="0">
                  <a:pos x="12" y="44"/>
                </a:cxn>
                <a:cxn ang="0">
                  <a:pos x="6" y="32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6" y="0"/>
                </a:cxn>
              </a:cxnLst>
              <a:rect l="0" t="0" r="r" b="b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980049" y="4482947"/>
              <a:ext cx="34613" cy="121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20" y="19"/>
                </a:cxn>
                <a:cxn ang="0">
                  <a:pos x="15" y="27"/>
                </a:cxn>
                <a:cxn ang="0">
                  <a:pos x="12" y="35"/>
                </a:cxn>
                <a:cxn ang="0">
                  <a:pos x="13" y="46"/>
                </a:cxn>
                <a:cxn ang="0">
                  <a:pos x="15" y="55"/>
                </a:cxn>
                <a:cxn ang="0">
                  <a:pos x="16" y="61"/>
                </a:cxn>
                <a:cxn ang="0">
                  <a:pos x="16" y="63"/>
                </a:cxn>
                <a:cxn ang="0">
                  <a:pos x="12" y="71"/>
                </a:cxn>
                <a:cxn ang="0">
                  <a:pos x="10" y="73"/>
                </a:cxn>
                <a:cxn ang="0">
                  <a:pos x="10" y="74"/>
                </a:cxn>
                <a:cxn ang="0">
                  <a:pos x="9" y="73"/>
                </a:cxn>
                <a:cxn ang="0">
                  <a:pos x="8" y="66"/>
                </a:cxn>
                <a:cxn ang="0">
                  <a:pos x="5" y="47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10" y="4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5" y="1"/>
                </a:cxn>
                <a:cxn ang="0">
                  <a:pos x="16" y="0"/>
                </a:cxn>
              </a:cxnLst>
              <a:rect l="0" t="0" r="r" b="b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034444" y="4659316"/>
              <a:ext cx="11538" cy="98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49286" y="5166994"/>
              <a:ext cx="13186" cy="115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729505" y="5959832"/>
              <a:ext cx="14834" cy="131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011367" y="4440091"/>
              <a:ext cx="13186" cy="2966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3"/>
                </a:cxn>
                <a:cxn ang="0">
                  <a:pos x="8" y="10"/>
                </a:cxn>
                <a:cxn ang="0">
                  <a:pos x="5" y="15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8031147" y="4298336"/>
              <a:ext cx="16483" cy="8406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2"/>
                </a:cxn>
                <a:cxn ang="0">
                  <a:pos x="9" y="8"/>
                </a:cxn>
                <a:cxn ang="0">
                  <a:pos x="10" y="19"/>
                </a:cxn>
                <a:cxn ang="0">
                  <a:pos x="10" y="41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5" y="0"/>
                </a:cxn>
              </a:cxnLst>
              <a:rect l="0" t="0" r="r" b="b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963566" y="3851644"/>
              <a:ext cx="13186" cy="214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912469" y="3713186"/>
              <a:ext cx="37911" cy="7747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7" y="6"/>
                </a:cxn>
                <a:cxn ang="0">
                  <a:pos x="19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5"/>
                </a:cxn>
                <a:cxn ang="0">
                  <a:pos x="23" y="44"/>
                </a:cxn>
                <a:cxn ang="0">
                  <a:pos x="21" y="47"/>
                </a:cxn>
                <a:cxn ang="0">
                  <a:pos x="10" y="47"/>
                </a:cxn>
                <a:cxn ang="0">
                  <a:pos x="4" y="44"/>
                </a:cxn>
                <a:cxn ang="0">
                  <a:pos x="4" y="39"/>
                </a:cxn>
                <a:cxn ang="0">
                  <a:pos x="7" y="31"/>
                </a:cxn>
                <a:cxn ang="0">
                  <a:pos x="8" y="28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7" y="17"/>
                </a:cxn>
                <a:cxn ang="0">
                  <a:pos x="4" y="16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917413" y="3685165"/>
              <a:ext cx="14834" cy="1813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459183" y="2831341"/>
              <a:ext cx="31317" cy="6428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15" y="5"/>
                </a:cxn>
                <a:cxn ang="0">
                  <a:pos x="15" y="16"/>
                </a:cxn>
                <a:cxn ang="0">
                  <a:pos x="17" y="24"/>
                </a:cxn>
                <a:cxn ang="0">
                  <a:pos x="19" y="32"/>
                </a:cxn>
                <a:cxn ang="0">
                  <a:pos x="19" y="37"/>
                </a:cxn>
                <a:cxn ang="0">
                  <a:pos x="16" y="39"/>
                </a:cxn>
                <a:cxn ang="0">
                  <a:pos x="11" y="36"/>
                </a:cxn>
                <a:cxn ang="0">
                  <a:pos x="7" y="35"/>
                </a:cxn>
                <a:cxn ang="0">
                  <a:pos x="4" y="32"/>
                </a:cxn>
                <a:cxn ang="0">
                  <a:pos x="2" y="29"/>
                </a:cxn>
                <a:cxn ang="0">
                  <a:pos x="1" y="25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841591" y="2936833"/>
              <a:ext cx="69229" cy="247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0"/>
                </a:cxn>
                <a:cxn ang="0">
                  <a:pos x="42" y="6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18" y="15"/>
                </a:cxn>
                <a:cxn ang="0">
                  <a:pos x="6" y="12"/>
                </a:cxn>
                <a:cxn ang="0">
                  <a:pos x="3" y="11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29" y="6"/>
                </a:cxn>
                <a:cxn ang="0">
                  <a:pos x="37" y="2"/>
                </a:cxn>
                <a:cxn ang="0">
                  <a:pos x="38" y="0"/>
                </a:cxn>
              </a:cxnLst>
              <a:rect l="0" t="0" r="r" b="b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547669" y="2130810"/>
              <a:ext cx="49450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28" y="14"/>
                </a:cxn>
                <a:cxn ang="0">
                  <a:pos x="20" y="24"/>
                </a:cxn>
                <a:cxn ang="0">
                  <a:pos x="14" y="27"/>
                </a:cxn>
                <a:cxn ang="0">
                  <a:pos x="4" y="27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546020" y="1644559"/>
              <a:ext cx="69229" cy="13845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8" y="3"/>
                </a:cxn>
                <a:cxn ang="0">
                  <a:pos x="39" y="10"/>
                </a:cxn>
                <a:cxn ang="0">
                  <a:pos x="40" y="20"/>
                </a:cxn>
                <a:cxn ang="0">
                  <a:pos x="42" y="32"/>
                </a:cxn>
                <a:cxn ang="0">
                  <a:pos x="42" y="4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5" y="51"/>
                </a:cxn>
                <a:cxn ang="0">
                  <a:pos x="32" y="57"/>
                </a:cxn>
                <a:cxn ang="0">
                  <a:pos x="32" y="59"/>
                </a:cxn>
                <a:cxn ang="0">
                  <a:pos x="34" y="63"/>
                </a:cxn>
                <a:cxn ang="0">
                  <a:pos x="38" y="69"/>
                </a:cxn>
                <a:cxn ang="0">
                  <a:pos x="40" y="76"/>
                </a:cxn>
                <a:cxn ang="0">
                  <a:pos x="40" y="80"/>
                </a:cxn>
                <a:cxn ang="0">
                  <a:pos x="35" y="82"/>
                </a:cxn>
                <a:cxn ang="0">
                  <a:pos x="24" y="84"/>
                </a:cxn>
                <a:cxn ang="0">
                  <a:pos x="16" y="81"/>
                </a:cxn>
                <a:cxn ang="0">
                  <a:pos x="9" y="74"/>
                </a:cxn>
                <a:cxn ang="0">
                  <a:pos x="5" y="65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4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1" y="12"/>
                </a:cxn>
                <a:cxn ang="0">
                  <a:pos x="24" y="4"/>
                </a:cxn>
                <a:cxn ang="0">
                  <a:pos x="29" y="1"/>
                </a:cxn>
                <a:cxn ang="0">
                  <a:pos x="35" y="0"/>
                </a:cxn>
              </a:cxnLst>
              <a:rect l="0" t="0" r="r" b="b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682306" y="2607172"/>
              <a:ext cx="90657" cy="725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1"/>
                </a:cxn>
                <a:cxn ang="0">
                  <a:pos x="43" y="1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10"/>
                </a:cxn>
                <a:cxn ang="0">
                  <a:pos x="55" y="13"/>
                </a:cxn>
                <a:cxn ang="0">
                  <a:pos x="55" y="21"/>
                </a:cxn>
                <a:cxn ang="0">
                  <a:pos x="51" y="24"/>
                </a:cxn>
                <a:cxn ang="0">
                  <a:pos x="43" y="28"/>
                </a:cxn>
                <a:cxn ang="0">
                  <a:pos x="33" y="33"/>
                </a:cxn>
                <a:cxn ang="0">
                  <a:pos x="22" y="39"/>
                </a:cxn>
                <a:cxn ang="0">
                  <a:pos x="13" y="43"/>
                </a:cxn>
                <a:cxn ang="0">
                  <a:pos x="9" y="44"/>
                </a:cxn>
                <a:cxn ang="0">
                  <a:pos x="8" y="43"/>
                </a:cxn>
                <a:cxn ang="0">
                  <a:pos x="5" y="37"/>
                </a:cxn>
                <a:cxn ang="0">
                  <a:pos x="5" y="35"/>
                </a:cxn>
                <a:cxn ang="0">
                  <a:pos x="4" y="31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1" y="0"/>
                </a:cxn>
              </a:cxnLst>
              <a:rect l="0" t="0" r="r" b="b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632856" y="2602226"/>
              <a:ext cx="29669" cy="395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8"/>
                </a:cxn>
                <a:cxn ang="0">
                  <a:pos x="18" y="15"/>
                </a:cxn>
                <a:cxn ang="0">
                  <a:pos x="18" y="20"/>
                </a:cxn>
                <a:cxn ang="0">
                  <a:pos x="13" y="24"/>
                </a:cxn>
                <a:cxn ang="0">
                  <a:pos x="12" y="24"/>
                </a:cxn>
                <a:cxn ang="0">
                  <a:pos x="7" y="21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451543" y="2411022"/>
              <a:ext cx="206038" cy="1994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13" y="3"/>
                </a:cxn>
                <a:cxn ang="0">
                  <a:pos x="117" y="20"/>
                </a:cxn>
                <a:cxn ang="0">
                  <a:pos x="122" y="24"/>
                </a:cxn>
                <a:cxn ang="0">
                  <a:pos x="125" y="35"/>
                </a:cxn>
                <a:cxn ang="0">
                  <a:pos x="115" y="43"/>
                </a:cxn>
                <a:cxn ang="0">
                  <a:pos x="109" y="46"/>
                </a:cxn>
                <a:cxn ang="0">
                  <a:pos x="97" y="44"/>
                </a:cxn>
                <a:cxn ang="0">
                  <a:pos x="87" y="40"/>
                </a:cxn>
                <a:cxn ang="0">
                  <a:pos x="84" y="28"/>
                </a:cxn>
                <a:cxn ang="0">
                  <a:pos x="79" y="23"/>
                </a:cxn>
                <a:cxn ang="0">
                  <a:pos x="74" y="24"/>
                </a:cxn>
                <a:cxn ang="0">
                  <a:pos x="68" y="28"/>
                </a:cxn>
                <a:cxn ang="0">
                  <a:pos x="68" y="32"/>
                </a:cxn>
                <a:cxn ang="0">
                  <a:pos x="79" y="42"/>
                </a:cxn>
                <a:cxn ang="0">
                  <a:pos x="94" y="51"/>
                </a:cxn>
                <a:cxn ang="0">
                  <a:pos x="102" y="50"/>
                </a:cxn>
                <a:cxn ang="0">
                  <a:pos x="110" y="48"/>
                </a:cxn>
                <a:cxn ang="0">
                  <a:pos x="118" y="50"/>
                </a:cxn>
                <a:cxn ang="0">
                  <a:pos x="119" y="55"/>
                </a:cxn>
                <a:cxn ang="0">
                  <a:pos x="115" y="61"/>
                </a:cxn>
                <a:cxn ang="0">
                  <a:pos x="113" y="67"/>
                </a:cxn>
                <a:cxn ang="0">
                  <a:pos x="107" y="71"/>
                </a:cxn>
                <a:cxn ang="0">
                  <a:pos x="99" y="70"/>
                </a:cxn>
                <a:cxn ang="0">
                  <a:pos x="94" y="77"/>
                </a:cxn>
                <a:cxn ang="0">
                  <a:pos x="90" y="83"/>
                </a:cxn>
                <a:cxn ang="0">
                  <a:pos x="86" y="92"/>
                </a:cxn>
                <a:cxn ang="0">
                  <a:pos x="80" y="96"/>
                </a:cxn>
                <a:cxn ang="0">
                  <a:pos x="71" y="100"/>
                </a:cxn>
                <a:cxn ang="0">
                  <a:pos x="72" y="106"/>
                </a:cxn>
                <a:cxn ang="0">
                  <a:pos x="75" y="114"/>
                </a:cxn>
                <a:cxn ang="0">
                  <a:pos x="72" y="119"/>
                </a:cxn>
                <a:cxn ang="0">
                  <a:pos x="54" y="121"/>
                </a:cxn>
                <a:cxn ang="0">
                  <a:pos x="48" y="117"/>
                </a:cxn>
                <a:cxn ang="0">
                  <a:pos x="43" y="114"/>
                </a:cxn>
                <a:cxn ang="0">
                  <a:pos x="31" y="112"/>
                </a:cxn>
                <a:cxn ang="0">
                  <a:pos x="21" y="108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7" y="85"/>
                </a:cxn>
                <a:cxn ang="0">
                  <a:pos x="4" y="74"/>
                </a:cxn>
                <a:cxn ang="0">
                  <a:pos x="0" y="65"/>
                </a:cxn>
                <a:cxn ang="0">
                  <a:pos x="1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37" y="47"/>
                </a:cxn>
                <a:cxn ang="0">
                  <a:pos x="52" y="51"/>
                </a:cxn>
                <a:cxn ang="0">
                  <a:pos x="51" y="42"/>
                </a:cxn>
                <a:cxn ang="0">
                  <a:pos x="39" y="27"/>
                </a:cxn>
                <a:cxn ang="0">
                  <a:pos x="37" y="23"/>
                </a:cxn>
                <a:cxn ang="0">
                  <a:pos x="36" y="15"/>
                </a:cxn>
                <a:cxn ang="0">
                  <a:pos x="48" y="13"/>
                </a:cxn>
                <a:cxn ang="0">
                  <a:pos x="66" y="15"/>
                </a:cxn>
                <a:cxn ang="0">
                  <a:pos x="75" y="11"/>
                </a:cxn>
                <a:cxn ang="0">
                  <a:pos x="87" y="1"/>
                </a:cxn>
              </a:cxnLst>
              <a:rect l="0" t="0" r="r" b="b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420225" y="2569260"/>
              <a:ext cx="32966" cy="4120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3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9" y="21"/>
                </a:cxn>
                <a:cxn ang="0">
                  <a:pos x="19" y="24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3" y="24"/>
                </a:cxn>
                <a:cxn ang="0">
                  <a:pos x="11" y="20"/>
                </a:cxn>
                <a:cxn ang="0">
                  <a:pos x="5" y="13"/>
                </a:cxn>
                <a:cxn ang="0">
                  <a:pos x="3" y="6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5664174" y="2330256"/>
              <a:ext cx="123623" cy="8736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0"/>
                </a:cxn>
                <a:cxn ang="0">
                  <a:pos x="72" y="2"/>
                </a:cxn>
                <a:cxn ang="0">
                  <a:pos x="75" y="7"/>
                </a:cxn>
                <a:cxn ang="0">
                  <a:pos x="75" y="15"/>
                </a:cxn>
                <a:cxn ang="0">
                  <a:pos x="74" y="23"/>
                </a:cxn>
                <a:cxn ang="0">
                  <a:pos x="71" y="31"/>
                </a:cxn>
                <a:cxn ang="0">
                  <a:pos x="70" y="40"/>
                </a:cxn>
                <a:cxn ang="0">
                  <a:pos x="66" y="45"/>
                </a:cxn>
                <a:cxn ang="0">
                  <a:pos x="59" y="48"/>
                </a:cxn>
                <a:cxn ang="0">
                  <a:pos x="48" y="50"/>
                </a:cxn>
                <a:cxn ang="0">
                  <a:pos x="35" y="52"/>
                </a:cxn>
                <a:cxn ang="0">
                  <a:pos x="23" y="53"/>
                </a:cxn>
                <a:cxn ang="0">
                  <a:pos x="12" y="53"/>
                </a:cxn>
                <a:cxn ang="0">
                  <a:pos x="9" y="50"/>
                </a:cxn>
                <a:cxn ang="0">
                  <a:pos x="8" y="48"/>
                </a:cxn>
                <a:cxn ang="0">
                  <a:pos x="3" y="42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4" y="34"/>
                </a:cxn>
                <a:cxn ang="0">
                  <a:pos x="7" y="35"/>
                </a:cxn>
                <a:cxn ang="0">
                  <a:pos x="8" y="38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5" y="38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7" y="30"/>
                </a:cxn>
                <a:cxn ang="0">
                  <a:pos x="21" y="26"/>
                </a:cxn>
                <a:cxn ang="0">
                  <a:pos x="24" y="25"/>
                </a:cxn>
                <a:cxn ang="0">
                  <a:pos x="33" y="25"/>
                </a:cxn>
                <a:cxn ang="0">
                  <a:pos x="35" y="26"/>
                </a:cxn>
                <a:cxn ang="0">
                  <a:pos x="39" y="26"/>
                </a:cxn>
                <a:cxn ang="0">
                  <a:pos x="40" y="25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43" y="11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58" y="10"/>
                </a:cxn>
                <a:cxn ang="0">
                  <a:pos x="67" y="0"/>
                </a:cxn>
              </a:cxnLst>
              <a:rect l="0" t="0" r="r" b="b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87821" y="2987931"/>
              <a:ext cx="44504" cy="445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6" y="25"/>
                </a:cxn>
                <a:cxn ang="0">
                  <a:pos x="25" y="27"/>
                </a:cxn>
                <a:cxn ang="0">
                  <a:pos x="18" y="26"/>
                </a:cxn>
                <a:cxn ang="0">
                  <a:pos x="11" y="26"/>
                </a:cxn>
                <a:cxn ang="0">
                  <a:pos x="4" y="25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488930" y="2518163"/>
              <a:ext cx="115382" cy="1730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7" y="1"/>
                </a:cxn>
                <a:cxn ang="0">
                  <a:pos x="29" y="2"/>
                </a:cxn>
                <a:cxn ang="0">
                  <a:pos x="30" y="8"/>
                </a:cxn>
                <a:cxn ang="0">
                  <a:pos x="29" y="16"/>
                </a:cxn>
                <a:cxn ang="0">
                  <a:pos x="29" y="31"/>
                </a:cxn>
                <a:cxn ang="0">
                  <a:pos x="30" y="31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7" y="16"/>
                </a:cxn>
                <a:cxn ang="0">
                  <a:pos x="39" y="17"/>
                </a:cxn>
                <a:cxn ang="0">
                  <a:pos x="45" y="21"/>
                </a:cxn>
                <a:cxn ang="0">
                  <a:pos x="49" y="27"/>
                </a:cxn>
                <a:cxn ang="0">
                  <a:pos x="54" y="32"/>
                </a:cxn>
                <a:cxn ang="0">
                  <a:pos x="61" y="35"/>
                </a:cxn>
                <a:cxn ang="0">
                  <a:pos x="66" y="37"/>
                </a:cxn>
                <a:cxn ang="0">
                  <a:pos x="70" y="44"/>
                </a:cxn>
                <a:cxn ang="0">
                  <a:pos x="70" y="52"/>
                </a:cxn>
                <a:cxn ang="0">
                  <a:pos x="69" y="59"/>
                </a:cxn>
                <a:cxn ang="0">
                  <a:pos x="64" y="66"/>
                </a:cxn>
                <a:cxn ang="0">
                  <a:pos x="57" y="71"/>
                </a:cxn>
                <a:cxn ang="0">
                  <a:pos x="49" y="76"/>
                </a:cxn>
                <a:cxn ang="0">
                  <a:pos x="43" y="80"/>
                </a:cxn>
                <a:cxn ang="0">
                  <a:pos x="38" y="83"/>
                </a:cxn>
                <a:cxn ang="0">
                  <a:pos x="31" y="85"/>
                </a:cxn>
                <a:cxn ang="0">
                  <a:pos x="23" y="86"/>
                </a:cxn>
                <a:cxn ang="0">
                  <a:pos x="18" y="90"/>
                </a:cxn>
                <a:cxn ang="0">
                  <a:pos x="15" y="93"/>
                </a:cxn>
                <a:cxn ang="0">
                  <a:pos x="11" y="101"/>
                </a:cxn>
                <a:cxn ang="0">
                  <a:pos x="8" y="103"/>
                </a:cxn>
                <a:cxn ang="0">
                  <a:pos x="6" y="105"/>
                </a:cxn>
                <a:cxn ang="0">
                  <a:pos x="2" y="105"/>
                </a:cxn>
                <a:cxn ang="0">
                  <a:pos x="0" y="101"/>
                </a:cxn>
                <a:cxn ang="0">
                  <a:pos x="0" y="94"/>
                </a:cxn>
                <a:cxn ang="0">
                  <a:pos x="3" y="72"/>
                </a:cxn>
                <a:cxn ang="0">
                  <a:pos x="4" y="64"/>
                </a:cxn>
                <a:cxn ang="0">
                  <a:pos x="4" y="55"/>
                </a:cxn>
                <a:cxn ang="0">
                  <a:pos x="6" y="55"/>
                </a:cxn>
                <a:cxn ang="0">
                  <a:pos x="7" y="54"/>
                </a:cxn>
                <a:cxn ang="0">
                  <a:pos x="7" y="52"/>
                </a:cxn>
                <a:cxn ang="0">
                  <a:pos x="8" y="49"/>
                </a:cxn>
                <a:cxn ang="0">
                  <a:pos x="8" y="21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23" y="1"/>
                </a:cxn>
                <a:cxn ang="0">
                  <a:pos x="25" y="0"/>
                </a:cxn>
              </a:cxnLst>
              <a:rect l="0" t="0" r="r" b="b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327395" y="2450582"/>
              <a:ext cx="148348" cy="15823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2"/>
                </a:cxn>
                <a:cxn ang="0">
                  <a:pos x="54" y="16"/>
                </a:cxn>
                <a:cxn ang="0">
                  <a:pos x="53" y="22"/>
                </a:cxn>
                <a:cxn ang="0">
                  <a:pos x="54" y="24"/>
                </a:cxn>
                <a:cxn ang="0">
                  <a:pos x="59" y="22"/>
                </a:cxn>
                <a:cxn ang="0">
                  <a:pos x="62" y="16"/>
                </a:cxn>
                <a:cxn ang="0">
                  <a:pos x="62" y="15"/>
                </a:cxn>
                <a:cxn ang="0">
                  <a:pos x="63" y="12"/>
                </a:cxn>
                <a:cxn ang="0">
                  <a:pos x="63" y="11"/>
                </a:cxn>
                <a:cxn ang="0">
                  <a:pos x="65" y="8"/>
                </a:cxn>
                <a:cxn ang="0">
                  <a:pos x="65" y="7"/>
                </a:cxn>
                <a:cxn ang="0">
                  <a:pos x="67" y="6"/>
                </a:cxn>
                <a:cxn ang="0">
                  <a:pos x="69" y="6"/>
                </a:cxn>
                <a:cxn ang="0">
                  <a:pos x="73" y="8"/>
                </a:cxn>
                <a:cxn ang="0">
                  <a:pos x="80" y="15"/>
                </a:cxn>
                <a:cxn ang="0">
                  <a:pos x="82" y="23"/>
                </a:cxn>
                <a:cxn ang="0">
                  <a:pos x="84" y="30"/>
                </a:cxn>
                <a:cxn ang="0">
                  <a:pos x="85" y="38"/>
                </a:cxn>
                <a:cxn ang="0">
                  <a:pos x="85" y="47"/>
                </a:cxn>
                <a:cxn ang="0">
                  <a:pos x="84" y="53"/>
                </a:cxn>
                <a:cxn ang="0">
                  <a:pos x="82" y="55"/>
                </a:cxn>
                <a:cxn ang="0">
                  <a:pos x="82" y="65"/>
                </a:cxn>
                <a:cxn ang="0">
                  <a:pos x="84" y="68"/>
                </a:cxn>
                <a:cxn ang="0">
                  <a:pos x="89" y="70"/>
                </a:cxn>
                <a:cxn ang="0">
                  <a:pos x="90" y="73"/>
                </a:cxn>
                <a:cxn ang="0">
                  <a:pos x="90" y="84"/>
                </a:cxn>
                <a:cxn ang="0">
                  <a:pos x="89" y="86"/>
                </a:cxn>
                <a:cxn ang="0">
                  <a:pos x="86" y="89"/>
                </a:cxn>
                <a:cxn ang="0">
                  <a:pos x="73" y="96"/>
                </a:cxn>
                <a:cxn ang="0">
                  <a:pos x="66" y="96"/>
                </a:cxn>
                <a:cxn ang="0">
                  <a:pos x="62" y="95"/>
                </a:cxn>
                <a:cxn ang="0">
                  <a:pos x="54" y="86"/>
                </a:cxn>
                <a:cxn ang="0">
                  <a:pos x="43" y="81"/>
                </a:cxn>
                <a:cxn ang="0">
                  <a:pos x="38" y="80"/>
                </a:cxn>
                <a:cxn ang="0">
                  <a:pos x="34" y="78"/>
                </a:cxn>
                <a:cxn ang="0">
                  <a:pos x="31" y="78"/>
                </a:cxn>
                <a:cxn ang="0">
                  <a:pos x="27" y="77"/>
                </a:cxn>
                <a:cxn ang="0">
                  <a:pos x="26" y="74"/>
                </a:cxn>
                <a:cxn ang="0">
                  <a:pos x="23" y="72"/>
                </a:cxn>
                <a:cxn ang="0">
                  <a:pos x="12" y="55"/>
                </a:cxn>
                <a:cxn ang="0">
                  <a:pos x="8" y="49"/>
                </a:cxn>
                <a:cxn ang="0">
                  <a:pos x="7" y="47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8" y="31"/>
                </a:cxn>
                <a:cxn ang="0">
                  <a:pos x="14" y="15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7"/>
                </a:cxn>
                <a:cxn ang="0">
                  <a:pos x="30" y="6"/>
                </a:cxn>
                <a:cxn ang="0">
                  <a:pos x="39" y="3"/>
                </a:cxn>
                <a:cxn ang="0">
                  <a:pos x="47" y="2"/>
                </a:cxn>
                <a:cxn ang="0">
                  <a:pos x="53" y="0"/>
                </a:cxn>
              </a:cxnLst>
              <a:rect l="0" t="0" r="r" b="b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76299" y="2473658"/>
              <a:ext cx="51097" cy="3461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2"/>
                </a:cxn>
                <a:cxn ang="0">
                  <a:pos x="30" y="6"/>
                </a:cxn>
                <a:cxn ang="0">
                  <a:pos x="30" y="9"/>
                </a:cxn>
                <a:cxn ang="0">
                  <a:pos x="31" y="10"/>
                </a:cxn>
                <a:cxn ang="0">
                  <a:pos x="31" y="15"/>
                </a:cxn>
                <a:cxn ang="0">
                  <a:pos x="30" y="17"/>
                </a:cxn>
                <a:cxn ang="0">
                  <a:pos x="29" y="19"/>
                </a:cxn>
                <a:cxn ang="0">
                  <a:pos x="27" y="21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7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11" y="0"/>
                </a:cxn>
              </a:cxnLst>
              <a:rect l="0" t="0" r="r" b="b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94429" y="2317069"/>
              <a:ext cx="115382" cy="14999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2" y="0"/>
                </a:cxn>
                <a:cxn ang="0">
                  <a:pos x="43" y="2"/>
                </a:cxn>
                <a:cxn ang="0">
                  <a:pos x="46" y="7"/>
                </a:cxn>
                <a:cxn ang="0">
                  <a:pos x="48" y="15"/>
                </a:cxn>
                <a:cxn ang="0">
                  <a:pos x="50" y="18"/>
                </a:cxn>
                <a:cxn ang="0">
                  <a:pos x="52" y="21"/>
                </a:cxn>
                <a:cxn ang="0">
                  <a:pos x="55" y="22"/>
                </a:cxn>
                <a:cxn ang="0">
                  <a:pos x="66" y="33"/>
                </a:cxn>
                <a:cxn ang="0">
                  <a:pos x="67" y="35"/>
                </a:cxn>
                <a:cxn ang="0">
                  <a:pos x="70" y="38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61" y="46"/>
                </a:cxn>
                <a:cxn ang="0">
                  <a:pos x="61" y="53"/>
                </a:cxn>
                <a:cxn ang="0">
                  <a:pos x="63" y="58"/>
                </a:cxn>
                <a:cxn ang="0">
                  <a:pos x="66" y="65"/>
                </a:cxn>
                <a:cxn ang="0">
                  <a:pos x="67" y="70"/>
                </a:cxn>
                <a:cxn ang="0">
                  <a:pos x="66" y="72"/>
                </a:cxn>
                <a:cxn ang="0">
                  <a:pos x="61" y="73"/>
                </a:cxn>
                <a:cxn ang="0">
                  <a:pos x="52" y="74"/>
                </a:cxn>
                <a:cxn ang="0">
                  <a:pos x="44" y="77"/>
                </a:cxn>
                <a:cxn ang="0">
                  <a:pos x="39" y="81"/>
                </a:cxn>
                <a:cxn ang="0">
                  <a:pos x="36" y="84"/>
                </a:cxn>
                <a:cxn ang="0">
                  <a:pos x="32" y="87"/>
                </a:cxn>
                <a:cxn ang="0">
                  <a:pos x="30" y="88"/>
                </a:cxn>
                <a:cxn ang="0">
                  <a:pos x="27" y="88"/>
                </a:cxn>
                <a:cxn ang="0">
                  <a:pos x="24" y="89"/>
                </a:cxn>
                <a:cxn ang="0">
                  <a:pos x="20" y="91"/>
                </a:cxn>
                <a:cxn ang="0">
                  <a:pos x="18" y="91"/>
                </a:cxn>
                <a:cxn ang="0">
                  <a:pos x="13" y="89"/>
                </a:cxn>
                <a:cxn ang="0">
                  <a:pos x="11" y="84"/>
                </a:cxn>
                <a:cxn ang="0">
                  <a:pos x="9" y="83"/>
                </a:cxn>
                <a:cxn ang="0">
                  <a:pos x="9" y="80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0" y="73"/>
                </a:cxn>
                <a:cxn ang="0">
                  <a:pos x="0" y="72"/>
                </a:cxn>
                <a:cxn ang="0">
                  <a:pos x="5" y="66"/>
                </a:cxn>
                <a:cxn ang="0">
                  <a:pos x="11" y="60"/>
                </a:cxn>
                <a:cxn ang="0">
                  <a:pos x="15" y="53"/>
                </a:cxn>
                <a:cxn ang="0">
                  <a:pos x="15" y="46"/>
                </a:cxn>
                <a:cxn ang="0">
                  <a:pos x="12" y="42"/>
                </a:cxn>
                <a:cxn ang="0">
                  <a:pos x="11" y="38"/>
                </a:cxn>
                <a:cxn ang="0">
                  <a:pos x="11" y="30"/>
                </a:cxn>
                <a:cxn ang="0">
                  <a:pos x="13" y="26"/>
                </a:cxn>
                <a:cxn ang="0">
                  <a:pos x="19" y="23"/>
                </a:cxn>
                <a:cxn ang="0">
                  <a:pos x="26" y="19"/>
                </a:cxn>
                <a:cxn ang="0">
                  <a:pos x="31" y="15"/>
                </a:cxn>
                <a:cxn ang="0">
                  <a:pos x="35" y="10"/>
                </a:cxn>
                <a:cxn ang="0">
                  <a:pos x="36" y="6"/>
                </a:cxn>
                <a:cxn ang="0">
                  <a:pos x="39" y="0"/>
                </a:cxn>
              </a:cxnLst>
              <a:rect l="0" t="0" r="r" b="b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893890" y="3223639"/>
              <a:ext cx="26373" cy="428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6" y="10"/>
                </a:cxn>
                <a:cxn ang="0">
                  <a:pos x="16" y="23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836199" y="3268142"/>
              <a:ext cx="37911" cy="329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19" y="14"/>
                </a:cxn>
                <a:cxn ang="0">
                  <a:pos x="5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3636754" y="3126388"/>
              <a:ext cx="51097" cy="3955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21" y="11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29" y="19"/>
                </a:cxn>
                <a:cxn ang="0">
                  <a:pos x="29" y="20"/>
                </a:cxn>
                <a:cxn ang="0">
                  <a:pos x="31" y="23"/>
                </a:cxn>
                <a:cxn ang="0">
                  <a:pos x="29" y="24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</a:cxnLst>
              <a:rect l="0" t="0" r="r" b="b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3758729" y="3192321"/>
              <a:ext cx="16483" cy="18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160393" y="3287923"/>
              <a:ext cx="54394" cy="873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7" y="12"/>
                </a:cxn>
                <a:cxn ang="0">
                  <a:pos x="21" y="23"/>
                </a:cxn>
                <a:cxn ang="0">
                  <a:pos x="24" y="30"/>
                </a:cxn>
                <a:cxn ang="0">
                  <a:pos x="27" y="33"/>
                </a:cxn>
                <a:cxn ang="0">
                  <a:pos x="28" y="35"/>
                </a:cxn>
                <a:cxn ang="0">
                  <a:pos x="29" y="37"/>
                </a:cxn>
                <a:cxn ang="0">
                  <a:pos x="33" y="45"/>
                </a:cxn>
                <a:cxn ang="0">
                  <a:pos x="33" y="46"/>
                </a:cxn>
                <a:cxn ang="0">
                  <a:pos x="31" y="46"/>
                </a:cxn>
                <a:cxn ang="0">
                  <a:pos x="29" y="49"/>
                </a:cxn>
                <a:cxn ang="0">
                  <a:pos x="27" y="50"/>
                </a:cxn>
                <a:cxn ang="0">
                  <a:pos x="24" y="53"/>
                </a:cxn>
                <a:cxn ang="0">
                  <a:pos x="19" y="53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9"/>
                </a:cxn>
                <a:cxn ang="0">
                  <a:pos x="1" y="28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763151" y="3198914"/>
              <a:ext cx="79119" cy="692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8" y="10"/>
                </a:cxn>
                <a:cxn ang="0">
                  <a:pos x="43" y="16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7" y="34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4" y="42"/>
                </a:cxn>
                <a:cxn ang="0">
                  <a:pos x="16" y="42"/>
                </a:cxn>
                <a:cxn ang="0">
                  <a:pos x="9" y="39"/>
                </a:cxn>
                <a:cxn ang="0">
                  <a:pos x="3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8" y="0"/>
                </a:cxn>
              </a:cxnLst>
              <a:rect l="0" t="0" r="r" b="b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3020287" y="2729147"/>
              <a:ext cx="697235" cy="519218"/>
            </a:xfrm>
            <a:custGeom>
              <a:avLst/>
              <a:gdLst/>
              <a:ahLst/>
              <a:cxnLst>
                <a:cxn ang="0">
                  <a:pos x="423" y="14"/>
                </a:cxn>
                <a:cxn ang="0">
                  <a:pos x="403" y="48"/>
                </a:cxn>
                <a:cxn ang="0">
                  <a:pos x="301" y="66"/>
                </a:cxn>
                <a:cxn ang="0">
                  <a:pos x="254" y="80"/>
                </a:cxn>
                <a:cxn ang="0">
                  <a:pos x="245" y="95"/>
                </a:cxn>
                <a:cxn ang="0">
                  <a:pos x="233" y="99"/>
                </a:cxn>
                <a:cxn ang="0">
                  <a:pos x="223" y="97"/>
                </a:cxn>
                <a:cxn ang="0">
                  <a:pos x="207" y="97"/>
                </a:cxn>
                <a:cxn ang="0">
                  <a:pos x="198" y="121"/>
                </a:cxn>
                <a:cxn ang="0">
                  <a:pos x="186" y="121"/>
                </a:cxn>
                <a:cxn ang="0">
                  <a:pos x="179" y="133"/>
                </a:cxn>
                <a:cxn ang="0">
                  <a:pos x="171" y="124"/>
                </a:cxn>
                <a:cxn ang="0">
                  <a:pos x="165" y="137"/>
                </a:cxn>
                <a:cxn ang="0">
                  <a:pos x="157" y="151"/>
                </a:cxn>
                <a:cxn ang="0">
                  <a:pos x="134" y="152"/>
                </a:cxn>
                <a:cxn ang="0">
                  <a:pos x="132" y="161"/>
                </a:cxn>
                <a:cxn ang="0">
                  <a:pos x="124" y="171"/>
                </a:cxn>
                <a:cxn ang="0">
                  <a:pos x="112" y="176"/>
                </a:cxn>
                <a:cxn ang="0">
                  <a:pos x="109" y="183"/>
                </a:cxn>
                <a:cxn ang="0">
                  <a:pos x="90" y="199"/>
                </a:cxn>
                <a:cxn ang="0">
                  <a:pos x="75" y="221"/>
                </a:cxn>
                <a:cxn ang="0">
                  <a:pos x="74" y="293"/>
                </a:cxn>
                <a:cxn ang="0">
                  <a:pos x="79" y="315"/>
                </a:cxn>
                <a:cxn ang="0">
                  <a:pos x="59" y="301"/>
                </a:cxn>
                <a:cxn ang="0">
                  <a:pos x="44" y="297"/>
                </a:cxn>
                <a:cxn ang="0">
                  <a:pos x="11" y="265"/>
                </a:cxn>
                <a:cxn ang="0">
                  <a:pos x="27" y="258"/>
                </a:cxn>
                <a:cxn ang="0">
                  <a:pos x="24" y="242"/>
                </a:cxn>
                <a:cxn ang="0">
                  <a:pos x="31" y="237"/>
                </a:cxn>
                <a:cxn ang="0">
                  <a:pos x="26" y="225"/>
                </a:cxn>
                <a:cxn ang="0">
                  <a:pos x="17" y="215"/>
                </a:cxn>
                <a:cxn ang="0">
                  <a:pos x="1" y="206"/>
                </a:cxn>
                <a:cxn ang="0">
                  <a:pos x="23" y="175"/>
                </a:cxn>
                <a:cxn ang="0">
                  <a:pos x="34" y="180"/>
                </a:cxn>
                <a:cxn ang="0">
                  <a:pos x="59" y="155"/>
                </a:cxn>
                <a:cxn ang="0">
                  <a:pos x="67" y="144"/>
                </a:cxn>
                <a:cxn ang="0">
                  <a:pos x="77" y="133"/>
                </a:cxn>
                <a:cxn ang="0">
                  <a:pos x="105" y="132"/>
                </a:cxn>
                <a:cxn ang="0">
                  <a:pos x="121" y="117"/>
                </a:cxn>
                <a:cxn ang="0">
                  <a:pos x="118" y="113"/>
                </a:cxn>
                <a:cxn ang="0">
                  <a:pos x="116" y="102"/>
                </a:cxn>
                <a:cxn ang="0">
                  <a:pos x="136" y="94"/>
                </a:cxn>
                <a:cxn ang="0">
                  <a:pos x="149" y="90"/>
                </a:cxn>
                <a:cxn ang="0">
                  <a:pos x="160" y="78"/>
                </a:cxn>
                <a:cxn ang="0">
                  <a:pos x="165" y="68"/>
                </a:cxn>
                <a:cxn ang="0">
                  <a:pos x="184" y="70"/>
                </a:cxn>
                <a:cxn ang="0">
                  <a:pos x="186" y="58"/>
                </a:cxn>
                <a:cxn ang="0">
                  <a:pos x="186" y="44"/>
                </a:cxn>
                <a:cxn ang="0">
                  <a:pos x="194" y="45"/>
                </a:cxn>
                <a:cxn ang="0">
                  <a:pos x="203" y="39"/>
                </a:cxn>
                <a:cxn ang="0">
                  <a:pos x="216" y="39"/>
                </a:cxn>
                <a:cxn ang="0">
                  <a:pos x="230" y="29"/>
                </a:cxn>
                <a:cxn ang="0">
                  <a:pos x="285" y="23"/>
                </a:cxn>
                <a:cxn ang="0">
                  <a:pos x="296" y="8"/>
                </a:cxn>
                <a:cxn ang="0">
                  <a:pos x="328" y="21"/>
                </a:cxn>
                <a:cxn ang="0">
                  <a:pos x="366" y="16"/>
                </a:cxn>
                <a:cxn ang="0">
                  <a:pos x="389" y="6"/>
                </a:cxn>
              </a:cxnLst>
              <a:rect l="0" t="0" r="r" b="b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26880" y="3100015"/>
              <a:ext cx="19779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12" y="8"/>
                </a:cxn>
                <a:cxn ang="0">
                  <a:pos x="12" y="12"/>
                </a:cxn>
                <a:cxn ang="0">
                  <a:pos x="11" y="14"/>
                </a:cxn>
                <a:cxn ang="0">
                  <a:pos x="11" y="19"/>
                </a:cxn>
                <a:cxn ang="0">
                  <a:pos x="9" y="21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052128" y="2345090"/>
              <a:ext cx="29669" cy="1977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5" y="8"/>
                </a:cxn>
                <a:cxn ang="0">
                  <a:pos x="7" y="12"/>
                </a:cxn>
                <a:cxn ang="0">
                  <a:pos x="3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</a:cxnLst>
              <a:rect l="0" t="0" r="r" b="b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261464" y="2326959"/>
              <a:ext cx="21428" cy="148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81259" y="2256081"/>
              <a:ext cx="54394" cy="4780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8"/>
                </a:cxn>
                <a:cxn ang="0">
                  <a:pos x="29" y="14"/>
                </a:cxn>
                <a:cxn ang="0">
                  <a:pos x="24" y="23"/>
                </a:cxn>
                <a:cxn ang="0">
                  <a:pos x="20" y="28"/>
                </a:cxn>
                <a:cxn ang="0">
                  <a:pos x="16" y="29"/>
                </a:cxn>
                <a:cxn ang="0">
                  <a:pos x="13" y="28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r" b="b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753784" y="2251137"/>
              <a:ext cx="51097" cy="3955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0" y="9"/>
                </a:cxn>
                <a:cxn ang="0">
                  <a:pos x="30" y="15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27" y="0"/>
                </a:cxn>
              </a:cxnLst>
              <a:rect l="0" t="0" r="r" b="b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25215" y="2272565"/>
              <a:ext cx="32966" cy="3791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9" y="22"/>
                </a:cxn>
                <a:cxn ang="0">
                  <a:pos x="7" y="23"/>
                </a:cxn>
                <a:cxn ang="0">
                  <a:pos x="4" y="23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5" y="6"/>
                </a:cxn>
                <a:cxn ang="0">
                  <a:pos x="11" y="0"/>
                </a:cxn>
              </a:cxnLst>
              <a:rect l="0" t="0" r="r" b="b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597195" y="2275861"/>
              <a:ext cx="29669" cy="2802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3" y="11"/>
                </a:cxn>
                <a:cxn ang="0">
                  <a:pos x="12" y="15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6" y="0"/>
                </a:cxn>
              </a:cxnLst>
              <a:rect l="0" t="0" r="r" b="b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646644" y="2326959"/>
              <a:ext cx="14834" cy="181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2"/>
                </a:cxn>
                <a:cxn ang="0">
                  <a:pos x="9" y="9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542800" y="2233005"/>
              <a:ext cx="19779" cy="247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450496" y="2153886"/>
              <a:ext cx="108788" cy="59339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59" y="1"/>
                </a:cxn>
                <a:cxn ang="0">
                  <a:pos x="64" y="4"/>
                </a:cxn>
                <a:cxn ang="0">
                  <a:pos x="64" y="5"/>
                </a:cxn>
                <a:cxn ang="0">
                  <a:pos x="62" y="6"/>
                </a:cxn>
                <a:cxn ang="0">
                  <a:pos x="58" y="10"/>
                </a:cxn>
                <a:cxn ang="0">
                  <a:pos x="58" y="13"/>
                </a:cxn>
                <a:cxn ang="0">
                  <a:pos x="60" y="14"/>
                </a:cxn>
                <a:cxn ang="0">
                  <a:pos x="64" y="19"/>
                </a:cxn>
                <a:cxn ang="0">
                  <a:pos x="66" y="21"/>
                </a:cxn>
                <a:cxn ang="0">
                  <a:pos x="64" y="23"/>
                </a:cxn>
                <a:cxn ang="0">
                  <a:pos x="56" y="27"/>
                </a:cxn>
                <a:cxn ang="0">
                  <a:pos x="47" y="27"/>
                </a:cxn>
                <a:cxn ang="0">
                  <a:pos x="43" y="25"/>
                </a:cxn>
                <a:cxn ang="0">
                  <a:pos x="37" y="25"/>
                </a:cxn>
                <a:cxn ang="0">
                  <a:pos x="35" y="28"/>
                </a:cxn>
                <a:cxn ang="0">
                  <a:pos x="33" y="31"/>
                </a:cxn>
                <a:cxn ang="0">
                  <a:pos x="32" y="32"/>
                </a:cxn>
                <a:cxn ang="0">
                  <a:pos x="31" y="32"/>
                </a:cxn>
                <a:cxn ang="0">
                  <a:pos x="29" y="31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4" y="27"/>
                </a:cxn>
                <a:cxn ang="0">
                  <a:pos x="23" y="29"/>
                </a:cxn>
                <a:cxn ang="0">
                  <a:pos x="17" y="35"/>
                </a:cxn>
                <a:cxn ang="0">
                  <a:pos x="15" y="36"/>
                </a:cxn>
                <a:cxn ang="0">
                  <a:pos x="12" y="36"/>
                </a:cxn>
                <a:cxn ang="0">
                  <a:pos x="9" y="35"/>
                </a:cxn>
                <a:cxn ang="0">
                  <a:pos x="8" y="33"/>
                </a:cxn>
                <a:cxn ang="0">
                  <a:pos x="8" y="29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1" y="17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9" y="17"/>
                </a:cxn>
                <a:cxn ang="0">
                  <a:pos x="11" y="20"/>
                </a:cxn>
                <a:cxn ang="0">
                  <a:pos x="13" y="21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7" y="12"/>
                </a:cxn>
                <a:cxn ang="0">
                  <a:pos x="23" y="13"/>
                </a:cxn>
                <a:cxn ang="0">
                  <a:pos x="36" y="16"/>
                </a:cxn>
                <a:cxn ang="0">
                  <a:pos x="40" y="14"/>
                </a:cxn>
                <a:cxn ang="0">
                  <a:pos x="40" y="12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3" y="2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r" b="b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445551" y="2125866"/>
              <a:ext cx="64284" cy="379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9" y="6"/>
                </a:cxn>
                <a:cxn ang="0">
                  <a:pos x="23" y="5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4" y="5"/>
                </a:cxn>
                <a:cxn ang="0">
                  <a:pos x="35" y="7"/>
                </a:cxn>
                <a:cxn ang="0">
                  <a:pos x="38" y="9"/>
                </a:cxn>
                <a:cxn ang="0">
                  <a:pos x="39" y="11"/>
                </a:cxn>
                <a:cxn ang="0">
                  <a:pos x="39" y="17"/>
                </a:cxn>
                <a:cxn ang="0">
                  <a:pos x="38" y="19"/>
                </a:cxn>
                <a:cxn ang="0">
                  <a:pos x="38" y="22"/>
                </a:cxn>
                <a:cxn ang="0">
                  <a:pos x="36" y="23"/>
                </a:cxn>
                <a:cxn ang="0">
                  <a:pos x="35" y="22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5"/>
                </a:cxn>
                <a:cxn ang="0">
                  <a:pos x="22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17521" y="2226412"/>
              <a:ext cx="21428" cy="2307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3786750" y="2173666"/>
              <a:ext cx="19779" cy="214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1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3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3720818" y="2129162"/>
              <a:ext cx="21428" cy="181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3"/>
                </a:cxn>
                <a:cxn ang="0">
                  <a:pos x="12" y="4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3658182" y="2155535"/>
              <a:ext cx="59339" cy="3626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2" y="0"/>
                </a:cxn>
                <a:cxn ang="0">
                  <a:pos x="30" y="8"/>
                </a:cxn>
                <a:cxn ang="0">
                  <a:pos x="31" y="12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19"/>
                </a:cxn>
                <a:cxn ang="0">
                  <a:pos x="32" y="18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18" y="15"/>
                </a:cxn>
                <a:cxn ang="0">
                  <a:pos x="15" y="20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5" y="3"/>
                </a:cxn>
                <a:cxn ang="0">
                  <a:pos x="16" y="1"/>
                </a:cxn>
                <a:cxn ang="0">
                  <a:pos x="19" y="0"/>
                </a:cxn>
              </a:cxnLst>
              <a:rect l="0" t="0" r="r" b="b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625215" y="2185204"/>
              <a:ext cx="37911" cy="59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2" y="9"/>
                </a:cxn>
                <a:cxn ang="0">
                  <a:pos x="16" y="16"/>
                </a:cxn>
                <a:cxn ang="0">
                  <a:pos x="23" y="29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2" y="33"/>
                </a:cxn>
                <a:cxn ang="0">
                  <a:pos x="20" y="35"/>
                </a:cxn>
                <a:cxn ang="0">
                  <a:pos x="20" y="36"/>
                </a:cxn>
                <a:cxn ang="0">
                  <a:pos x="19" y="36"/>
                </a:cxn>
                <a:cxn ang="0">
                  <a:pos x="18" y="35"/>
                </a:cxn>
                <a:cxn ang="0">
                  <a:pos x="12" y="24"/>
                </a:cxn>
                <a:cxn ang="0">
                  <a:pos x="7" y="17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3656535" y="2191798"/>
              <a:ext cx="32966" cy="296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7" y="6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0" y="16"/>
                </a:cxn>
                <a:cxn ang="0">
                  <a:pos x="17" y="18"/>
                </a:cxn>
                <a:cxn ang="0">
                  <a:pos x="11" y="18"/>
                </a:cxn>
                <a:cxn ang="0">
                  <a:pos x="8" y="17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616975" y="2213225"/>
              <a:ext cx="26373" cy="29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8" y="4"/>
                </a:cxn>
                <a:cxn ang="0">
                  <a:pos x="13" y="9"/>
                </a:cxn>
                <a:cxn ang="0">
                  <a:pos x="16" y="15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2" y="18"/>
                </a:cxn>
                <a:cxn ang="0">
                  <a:pos x="9" y="18"/>
                </a:cxn>
                <a:cxn ang="0">
                  <a:pos x="6" y="15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108771" y="3210452"/>
              <a:ext cx="14834" cy="197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7" y="5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0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394900" y="4365917"/>
              <a:ext cx="301640" cy="384057"/>
            </a:xfrm>
            <a:custGeom>
              <a:avLst/>
              <a:gdLst/>
              <a:ahLst/>
              <a:cxnLst>
                <a:cxn ang="0">
                  <a:pos x="70" y="10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23"/>
                </a:cxn>
                <a:cxn ang="0">
                  <a:pos x="64" y="24"/>
                </a:cxn>
                <a:cxn ang="0">
                  <a:pos x="63" y="31"/>
                </a:cxn>
                <a:cxn ang="0">
                  <a:pos x="52" y="33"/>
                </a:cxn>
                <a:cxn ang="0">
                  <a:pos x="48" y="36"/>
                </a:cxn>
                <a:cxn ang="0">
                  <a:pos x="46" y="44"/>
                </a:cxn>
                <a:cxn ang="0">
                  <a:pos x="44" y="59"/>
                </a:cxn>
                <a:cxn ang="0">
                  <a:pos x="54" y="75"/>
                </a:cxn>
                <a:cxn ang="0">
                  <a:pos x="66" y="98"/>
                </a:cxn>
                <a:cxn ang="0">
                  <a:pos x="79" y="121"/>
                </a:cxn>
                <a:cxn ang="0">
                  <a:pos x="109" y="138"/>
                </a:cxn>
                <a:cxn ang="0">
                  <a:pos x="136" y="151"/>
                </a:cxn>
                <a:cxn ang="0">
                  <a:pos x="149" y="155"/>
                </a:cxn>
                <a:cxn ang="0">
                  <a:pos x="156" y="152"/>
                </a:cxn>
                <a:cxn ang="0">
                  <a:pos x="169" y="157"/>
                </a:cxn>
                <a:cxn ang="0">
                  <a:pos x="179" y="171"/>
                </a:cxn>
                <a:cxn ang="0">
                  <a:pos x="183" y="178"/>
                </a:cxn>
                <a:cxn ang="0">
                  <a:pos x="161" y="168"/>
                </a:cxn>
                <a:cxn ang="0">
                  <a:pos x="154" y="169"/>
                </a:cxn>
                <a:cxn ang="0">
                  <a:pos x="150" y="175"/>
                </a:cxn>
                <a:cxn ang="0">
                  <a:pos x="145" y="179"/>
                </a:cxn>
                <a:cxn ang="0">
                  <a:pos x="137" y="176"/>
                </a:cxn>
                <a:cxn ang="0">
                  <a:pos x="132" y="178"/>
                </a:cxn>
                <a:cxn ang="0">
                  <a:pos x="133" y="187"/>
                </a:cxn>
                <a:cxn ang="0">
                  <a:pos x="140" y="204"/>
                </a:cxn>
                <a:cxn ang="0">
                  <a:pos x="149" y="218"/>
                </a:cxn>
                <a:cxn ang="0">
                  <a:pos x="156" y="223"/>
                </a:cxn>
                <a:cxn ang="0">
                  <a:pos x="153" y="227"/>
                </a:cxn>
                <a:cxn ang="0">
                  <a:pos x="149" y="230"/>
                </a:cxn>
                <a:cxn ang="0">
                  <a:pos x="145" y="233"/>
                </a:cxn>
                <a:cxn ang="0">
                  <a:pos x="134" y="226"/>
                </a:cxn>
                <a:cxn ang="0">
                  <a:pos x="110" y="202"/>
                </a:cxn>
                <a:cxn ang="0">
                  <a:pos x="105" y="183"/>
                </a:cxn>
                <a:cxn ang="0">
                  <a:pos x="94" y="173"/>
                </a:cxn>
                <a:cxn ang="0">
                  <a:pos x="76" y="157"/>
                </a:cxn>
                <a:cxn ang="0">
                  <a:pos x="72" y="141"/>
                </a:cxn>
                <a:cxn ang="0">
                  <a:pos x="54" y="121"/>
                </a:cxn>
                <a:cxn ang="0">
                  <a:pos x="31" y="113"/>
                </a:cxn>
                <a:cxn ang="0">
                  <a:pos x="25" y="106"/>
                </a:cxn>
                <a:cxn ang="0">
                  <a:pos x="21" y="95"/>
                </a:cxn>
                <a:cxn ang="0">
                  <a:pos x="13" y="80"/>
                </a:cxn>
                <a:cxn ang="0">
                  <a:pos x="54" y="0"/>
                </a:cxn>
              </a:cxnLst>
              <a:rect l="0" t="0" r="r" b="b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057150" y="5165347"/>
              <a:ext cx="225818" cy="41702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21" y="10"/>
                </a:cxn>
                <a:cxn ang="0">
                  <a:pos x="133" y="28"/>
                </a:cxn>
                <a:cxn ang="0">
                  <a:pos x="134" y="43"/>
                </a:cxn>
                <a:cxn ang="0">
                  <a:pos x="128" y="44"/>
                </a:cxn>
                <a:cxn ang="0">
                  <a:pos x="124" y="50"/>
                </a:cxn>
                <a:cxn ang="0">
                  <a:pos x="124" y="56"/>
                </a:cxn>
                <a:cxn ang="0">
                  <a:pos x="126" y="63"/>
                </a:cxn>
                <a:cxn ang="0">
                  <a:pos x="129" y="75"/>
                </a:cxn>
                <a:cxn ang="0">
                  <a:pos x="132" y="95"/>
                </a:cxn>
                <a:cxn ang="0">
                  <a:pos x="122" y="110"/>
                </a:cxn>
                <a:cxn ang="0">
                  <a:pos x="114" y="117"/>
                </a:cxn>
                <a:cxn ang="0">
                  <a:pos x="111" y="129"/>
                </a:cxn>
                <a:cxn ang="0">
                  <a:pos x="102" y="138"/>
                </a:cxn>
                <a:cxn ang="0">
                  <a:pos x="97" y="152"/>
                </a:cxn>
                <a:cxn ang="0">
                  <a:pos x="93" y="176"/>
                </a:cxn>
                <a:cxn ang="0">
                  <a:pos x="91" y="206"/>
                </a:cxn>
                <a:cxn ang="0">
                  <a:pos x="95" y="225"/>
                </a:cxn>
                <a:cxn ang="0">
                  <a:pos x="98" y="231"/>
                </a:cxn>
                <a:cxn ang="0">
                  <a:pos x="90" y="242"/>
                </a:cxn>
                <a:cxn ang="0">
                  <a:pos x="82" y="253"/>
                </a:cxn>
                <a:cxn ang="0">
                  <a:pos x="74" y="252"/>
                </a:cxn>
                <a:cxn ang="0">
                  <a:pos x="66" y="245"/>
                </a:cxn>
                <a:cxn ang="0">
                  <a:pos x="56" y="248"/>
                </a:cxn>
                <a:cxn ang="0">
                  <a:pos x="51" y="252"/>
                </a:cxn>
                <a:cxn ang="0">
                  <a:pos x="42" y="249"/>
                </a:cxn>
                <a:cxn ang="0">
                  <a:pos x="28" y="230"/>
                </a:cxn>
                <a:cxn ang="0">
                  <a:pos x="28" y="210"/>
                </a:cxn>
                <a:cxn ang="0">
                  <a:pos x="27" y="195"/>
                </a:cxn>
                <a:cxn ang="0">
                  <a:pos x="17" y="187"/>
                </a:cxn>
                <a:cxn ang="0">
                  <a:pos x="19" y="178"/>
                </a:cxn>
                <a:cxn ang="0">
                  <a:pos x="13" y="164"/>
                </a:cxn>
                <a:cxn ang="0">
                  <a:pos x="7" y="156"/>
                </a:cxn>
                <a:cxn ang="0">
                  <a:pos x="4" y="149"/>
                </a:cxn>
                <a:cxn ang="0">
                  <a:pos x="0" y="143"/>
                </a:cxn>
                <a:cxn ang="0">
                  <a:pos x="3" y="136"/>
                </a:cxn>
                <a:cxn ang="0">
                  <a:pos x="9" y="133"/>
                </a:cxn>
                <a:cxn ang="0">
                  <a:pos x="13" y="129"/>
                </a:cxn>
                <a:cxn ang="0">
                  <a:pos x="28" y="125"/>
                </a:cxn>
                <a:cxn ang="0">
                  <a:pos x="39" y="122"/>
                </a:cxn>
                <a:cxn ang="0">
                  <a:pos x="47" y="122"/>
                </a:cxn>
                <a:cxn ang="0">
                  <a:pos x="55" y="125"/>
                </a:cxn>
                <a:cxn ang="0">
                  <a:pos x="59" y="128"/>
                </a:cxn>
                <a:cxn ang="0">
                  <a:pos x="63" y="125"/>
                </a:cxn>
                <a:cxn ang="0">
                  <a:pos x="64" y="103"/>
                </a:cxn>
                <a:cxn ang="0">
                  <a:pos x="85" y="89"/>
                </a:cxn>
                <a:cxn ang="0">
                  <a:pos x="94" y="82"/>
                </a:cxn>
                <a:cxn ang="0">
                  <a:pos x="95" y="75"/>
                </a:cxn>
                <a:cxn ang="0">
                  <a:pos x="86" y="70"/>
                </a:cxn>
                <a:cxn ang="0">
                  <a:pos x="81" y="71"/>
                </a:cxn>
                <a:cxn ang="0">
                  <a:pos x="75" y="64"/>
                </a:cxn>
                <a:cxn ang="0">
                  <a:pos x="68" y="52"/>
                </a:cxn>
                <a:cxn ang="0">
                  <a:pos x="63" y="43"/>
                </a:cxn>
                <a:cxn ang="0">
                  <a:pos x="64" y="37"/>
                </a:cxn>
                <a:cxn ang="0">
                  <a:pos x="59" y="31"/>
                </a:cxn>
                <a:cxn ang="0">
                  <a:pos x="55" y="27"/>
                </a:cxn>
                <a:cxn ang="0">
                  <a:pos x="58" y="24"/>
                </a:cxn>
                <a:cxn ang="0">
                  <a:pos x="73" y="8"/>
                </a:cxn>
                <a:cxn ang="0">
                  <a:pos x="79" y="6"/>
                </a:cxn>
                <a:cxn ang="0">
                  <a:pos x="86" y="9"/>
                </a:cxn>
                <a:cxn ang="0">
                  <a:pos x="101" y="4"/>
                </a:cxn>
              </a:cxnLst>
              <a:rect l="0" t="0" r="r" b="b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59" name="Freeform 60"/>
            <p:cNvSpPr>
              <a:spLocks noEditPoints="1"/>
            </p:cNvSpPr>
            <p:nvPr/>
          </p:nvSpPr>
          <p:spPr bwMode="auto">
            <a:xfrm>
              <a:off x="740676" y="4667557"/>
              <a:ext cx="299992" cy="382407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83" y="141"/>
                </a:cxn>
                <a:cxn ang="0">
                  <a:pos x="94" y="148"/>
                </a:cxn>
                <a:cxn ang="0">
                  <a:pos x="78" y="160"/>
                </a:cxn>
                <a:cxn ang="0">
                  <a:pos x="68" y="184"/>
                </a:cxn>
                <a:cxn ang="0">
                  <a:pos x="48" y="193"/>
                </a:cxn>
                <a:cxn ang="0">
                  <a:pos x="56" y="203"/>
                </a:cxn>
                <a:cxn ang="0">
                  <a:pos x="72" y="201"/>
                </a:cxn>
                <a:cxn ang="0">
                  <a:pos x="92" y="179"/>
                </a:cxn>
                <a:cxn ang="0">
                  <a:pos x="103" y="170"/>
                </a:cxn>
                <a:cxn ang="0">
                  <a:pos x="103" y="187"/>
                </a:cxn>
                <a:cxn ang="0">
                  <a:pos x="109" y="180"/>
                </a:cxn>
                <a:cxn ang="0">
                  <a:pos x="109" y="145"/>
                </a:cxn>
                <a:cxn ang="0">
                  <a:pos x="92" y="123"/>
                </a:cxn>
                <a:cxn ang="0">
                  <a:pos x="68" y="117"/>
                </a:cxn>
                <a:cxn ang="0">
                  <a:pos x="110" y="12"/>
                </a:cxn>
                <a:cxn ang="0">
                  <a:pos x="121" y="20"/>
                </a:cxn>
                <a:cxn ang="0">
                  <a:pos x="125" y="11"/>
                </a:cxn>
                <a:cxn ang="0">
                  <a:pos x="137" y="20"/>
                </a:cxn>
                <a:cxn ang="0">
                  <a:pos x="131" y="32"/>
                </a:cxn>
                <a:cxn ang="0">
                  <a:pos x="144" y="42"/>
                </a:cxn>
                <a:cxn ang="0">
                  <a:pos x="156" y="42"/>
                </a:cxn>
                <a:cxn ang="0">
                  <a:pos x="172" y="73"/>
                </a:cxn>
                <a:cxn ang="0">
                  <a:pos x="170" y="102"/>
                </a:cxn>
                <a:cxn ang="0">
                  <a:pos x="181" y="123"/>
                </a:cxn>
                <a:cxn ang="0">
                  <a:pos x="174" y="139"/>
                </a:cxn>
                <a:cxn ang="0">
                  <a:pos x="162" y="145"/>
                </a:cxn>
                <a:cxn ang="0">
                  <a:pos x="149" y="137"/>
                </a:cxn>
                <a:cxn ang="0">
                  <a:pos x="148" y="166"/>
                </a:cxn>
                <a:cxn ang="0">
                  <a:pos x="152" y="176"/>
                </a:cxn>
                <a:cxn ang="0">
                  <a:pos x="153" y="191"/>
                </a:cxn>
                <a:cxn ang="0">
                  <a:pos x="145" y="198"/>
                </a:cxn>
                <a:cxn ang="0">
                  <a:pos x="133" y="213"/>
                </a:cxn>
                <a:cxn ang="0">
                  <a:pos x="127" y="225"/>
                </a:cxn>
                <a:cxn ang="0">
                  <a:pos x="111" y="232"/>
                </a:cxn>
                <a:cxn ang="0">
                  <a:pos x="92" y="210"/>
                </a:cxn>
                <a:cxn ang="0">
                  <a:pos x="91" y="220"/>
                </a:cxn>
                <a:cxn ang="0">
                  <a:pos x="72" y="224"/>
                </a:cxn>
                <a:cxn ang="0">
                  <a:pos x="57" y="221"/>
                </a:cxn>
                <a:cxn ang="0">
                  <a:pos x="32" y="215"/>
                </a:cxn>
                <a:cxn ang="0">
                  <a:pos x="28" y="176"/>
                </a:cxn>
                <a:cxn ang="0">
                  <a:pos x="25" y="136"/>
                </a:cxn>
                <a:cxn ang="0">
                  <a:pos x="9" y="98"/>
                </a:cxn>
                <a:cxn ang="0">
                  <a:pos x="0" y="75"/>
                </a:cxn>
                <a:cxn ang="0">
                  <a:pos x="6" y="62"/>
                </a:cxn>
                <a:cxn ang="0">
                  <a:pos x="1" y="39"/>
                </a:cxn>
                <a:cxn ang="0">
                  <a:pos x="12" y="28"/>
                </a:cxn>
                <a:cxn ang="0">
                  <a:pos x="18" y="35"/>
                </a:cxn>
                <a:cxn ang="0">
                  <a:pos x="25" y="50"/>
                </a:cxn>
                <a:cxn ang="0">
                  <a:pos x="35" y="61"/>
                </a:cxn>
                <a:cxn ang="0">
                  <a:pos x="44" y="48"/>
                </a:cxn>
                <a:cxn ang="0">
                  <a:pos x="52" y="43"/>
                </a:cxn>
                <a:cxn ang="0">
                  <a:pos x="76" y="38"/>
                </a:cxn>
                <a:cxn ang="0">
                  <a:pos x="96" y="44"/>
                </a:cxn>
                <a:cxn ang="0">
                  <a:pos x="88" y="19"/>
                </a:cxn>
                <a:cxn ang="0">
                  <a:pos x="91" y="5"/>
                </a:cxn>
              </a:cxnLst>
              <a:rect l="0" t="0" r="r" b="b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057150" y="4840629"/>
              <a:ext cx="385705" cy="392297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85" y="19"/>
                </a:cxn>
                <a:cxn ang="0">
                  <a:pos x="202" y="20"/>
                </a:cxn>
                <a:cxn ang="0">
                  <a:pos x="211" y="44"/>
                </a:cxn>
                <a:cxn ang="0">
                  <a:pos x="210" y="78"/>
                </a:cxn>
                <a:cxn ang="0">
                  <a:pos x="224" y="88"/>
                </a:cxn>
                <a:cxn ang="0">
                  <a:pos x="231" y="98"/>
                </a:cxn>
                <a:cxn ang="0">
                  <a:pos x="218" y="128"/>
                </a:cxn>
                <a:cxn ang="0">
                  <a:pos x="220" y="146"/>
                </a:cxn>
                <a:cxn ang="0">
                  <a:pos x="200" y="150"/>
                </a:cxn>
                <a:cxn ang="0">
                  <a:pos x="193" y="151"/>
                </a:cxn>
                <a:cxn ang="0">
                  <a:pos x="179" y="148"/>
                </a:cxn>
                <a:cxn ang="0">
                  <a:pos x="184" y="155"/>
                </a:cxn>
                <a:cxn ang="0">
                  <a:pos x="187" y="162"/>
                </a:cxn>
                <a:cxn ang="0">
                  <a:pos x="187" y="171"/>
                </a:cxn>
                <a:cxn ang="0">
                  <a:pos x="191" y="181"/>
                </a:cxn>
                <a:cxn ang="0">
                  <a:pos x="180" y="193"/>
                </a:cxn>
                <a:cxn ang="0">
                  <a:pos x="168" y="201"/>
                </a:cxn>
                <a:cxn ang="0">
                  <a:pos x="191" y="212"/>
                </a:cxn>
                <a:cxn ang="0">
                  <a:pos x="155" y="234"/>
                </a:cxn>
                <a:cxn ang="0">
                  <a:pos x="133" y="225"/>
                </a:cxn>
                <a:cxn ang="0">
                  <a:pos x="113" y="202"/>
                </a:cxn>
                <a:cxn ang="0">
                  <a:pos x="106" y="197"/>
                </a:cxn>
                <a:cxn ang="0">
                  <a:pos x="103" y="182"/>
                </a:cxn>
                <a:cxn ang="0">
                  <a:pos x="91" y="150"/>
                </a:cxn>
                <a:cxn ang="0">
                  <a:pos x="78" y="129"/>
                </a:cxn>
                <a:cxn ang="0">
                  <a:pos x="74" y="108"/>
                </a:cxn>
                <a:cxn ang="0">
                  <a:pos x="60" y="81"/>
                </a:cxn>
                <a:cxn ang="0">
                  <a:pos x="52" y="61"/>
                </a:cxn>
                <a:cxn ang="0">
                  <a:pos x="25" y="57"/>
                </a:cxn>
                <a:cxn ang="0">
                  <a:pos x="15" y="48"/>
                </a:cxn>
                <a:cxn ang="0">
                  <a:pos x="3" y="44"/>
                </a:cxn>
                <a:cxn ang="0">
                  <a:pos x="9" y="34"/>
                </a:cxn>
                <a:cxn ang="0">
                  <a:pos x="20" y="30"/>
                </a:cxn>
                <a:cxn ang="0">
                  <a:pos x="31" y="35"/>
                </a:cxn>
                <a:cxn ang="0">
                  <a:pos x="35" y="27"/>
                </a:cxn>
                <a:cxn ang="0">
                  <a:pos x="43" y="23"/>
                </a:cxn>
                <a:cxn ang="0">
                  <a:pos x="52" y="42"/>
                </a:cxn>
                <a:cxn ang="0">
                  <a:pos x="62" y="47"/>
                </a:cxn>
                <a:cxn ang="0">
                  <a:pos x="66" y="62"/>
                </a:cxn>
                <a:cxn ang="0">
                  <a:pos x="73" y="77"/>
                </a:cxn>
                <a:cxn ang="0">
                  <a:pos x="97" y="78"/>
                </a:cxn>
                <a:cxn ang="0">
                  <a:pos x="99" y="73"/>
                </a:cxn>
                <a:cxn ang="0">
                  <a:pos x="106" y="62"/>
                </a:cxn>
                <a:cxn ang="0">
                  <a:pos x="125" y="63"/>
                </a:cxn>
                <a:cxn ang="0">
                  <a:pos x="146" y="44"/>
                </a:cxn>
                <a:cxn ang="0">
                  <a:pos x="149" y="32"/>
                </a:cxn>
                <a:cxn ang="0">
                  <a:pos x="129" y="36"/>
                </a:cxn>
                <a:cxn ang="0">
                  <a:pos x="129" y="20"/>
                </a:cxn>
                <a:cxn ang="0">
                  <a:pos x="134" y="12"/>
                </a:cxn>
                <a:cxn ang="0">
                  <a:pos x="161" y="11"/>
                </a:cxn>
                <a:cxn ang="0">
                  <a:pos x="172" y="13"/>
                </a:cxn>
                <a:cxn ang="0">
                  <a:pos x="173" y="3"/>
                </a:cxn>
              </a:cxnLst>
              <a:rect l="0" t="0" r="r" b="b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334066" y="4855465"/>
              <a:ext cx="207687" cy="357684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73" y="4"/>
                </a:cxn>
                <a:cxn ang="0">
                  <a:pos x="79" y="2"/>
                </a:cxn>
                <a:cxn ang="0">
                  <a:pos x="83" y="0"/>
                </a:cxn>
                <a:cxn ang="0">
                  <a:pos x="87" y="2"/>
                </a:cxn>
                <a:cxn ang="0">
                  <a:pos x="98" y="11"/>
                </a:cxn>
                <a:cxn ang="0">
                  <a:pos x="102" y="27"/>
                </a:cxn>
                <a:cxn ang="0">
                  <a:pos x="98" y="34"/>
                </a:cxn>
                <a:cxn ang="0">
                  <a:pos x="101" y="50"/>
                </a:cxn>
                <a:cxn ang="0">
                  <a:pos x="108" y="64"/>
                </a:cxn>
                <a:cxn ang="0">
                  <a:pos x="102" y="79"/>
                </a:cxn>
                <a:cxn ang="0">
                  <a:pos x="102" y="91"/>
                </a:cxn>
                <a:cxn ang="0">
                  <a:pos x="116" y="100"/>
                </a:cxn>
                <a:cxn ang="0">
                  <a:pos x="125" y="108"/>
                </a:cxn>
                <a:cxn ang="0">
                  <a:pos x="126" y="138"/>
                </a:cxn>
                <a:cxn ang="0">
                  <a:pos x="122" y="159"/>
                </a:cxn>
                <a:cxn ang="0">
                  <a:pos x="118" y="177"/>
                </a:cxn>
                <a:cxn ang="0">
                  <a:pos x="112" y="180"/>
                </a:cxn>
                <a:cxn ang="0">
                  <a:pos x="105" y="178"/>
                </a:cxn>
                <a:cxn ang="0">
                  <a:pos x="103" y="181"/>
                </a:cxn>
                <a:cxn ang="0">
                  <a:pos x="106" y="192"/>
                </a:cxn>
                <a:cxn ang="0">
                  <a:pos x="112" y="201"/>
                </a:cxn>
                <a:cxn ang="0">
                  <a:pos x="110" y="209"/>
                </a:cxn>
                <a:cxn ang="0">
                  <a:pos x="99" y="211"/>
                </a:cxn>
                <a:cxn ang="0">
                  <a:pos x="82" y="208"/>
                </a:cxn>
                <a:cxn ang="0">
                  <a:pos x="81" y="212"/>
                </a:cxn>
                <a:cxn ang="0">
                  <a:pos x="78" y="216"/>
                </a:cxn>
                <a:cxn ang="0">
                  <a:pos x="75" y="216"/>
                </a:cxn>
                <a:cxn ang="0">
                  <a:pos x="74" y="211"/>
                </a:cxn>
                <a:cxn ang="0">
                  <a:pos x="58" y="209"/>
                </a:cxn>
                <a:cxn ang="0">
                  <a:pos x="50" y="209"/>
                </a:cxn>
                <a:cxn ang="0">
                  <a:pos x="25" y="201"/>
                </a:cxn>
                <a:cxn ang="0">
                  <a:pos x="23" y="203"/>
                </a:cxn>
                <a:cxn ang="0">
                  <a:pos x="5" y="196"/>
                </a:cxn>
                <a:cxn ang="0">
                  <a:pos x="0" y="189"/>
                </a:cxn>
                <a:cxn ang="0">
                  <a:pos x="12" y="184"/>
                </a:cxn>
                <a:cxn ang="0">
                  <a:pos x="23" y="177"/>
                </a:cxn>
                <a:cxn ang="0">
                  <a:pos x="21" y="167"/>
                </a:cxn>
                <a:cxn ang="0">
                  <a:pos x="19" y="162"/>
                </a:cxn>
                <a:cxn ang="0">
                  <a:pos x="17" y="157"/>
                </a:cxn>
                <a:cxn ang="0">
                  <a:pos x="19" y="150"/>
                </a:cxn>
                <a:cxn ang="0">
                  <a:pos x="16" y="146"/>
                </a:cxn>
                <a:cxn ang="0">
                  <a:pos x="9" y="141"/>
                </a:cxn>
                <a:cxn ang="0">
                  <a:pos x="19" y="139"/>
                </a:cxn>
                <a:cxn ang="0">
                  <a:pos x="25" y="142"/>
                </a:cxn>
                <a:cxn ang="0">
                  <a:pos x="30" y="143"/>
                </a:cxn>
                <a:cxn ang="0">
                  <a:pos x="38" y="138"/>
                </a:cxn>
                <a:cxn ang="0">
                  <a:pos x="52" y="137"/>
                </a:cxn>
                <a:cxn ang="0">
                  <a:pos x="51" y="127"/>
                </a:cxn>
                <a:cxn ang="0">
                  <a:pos x="50" y="110"/>
                </a:cxn>
                <a:cxn ang="0">
                  <a:pos x="63" y="89"/>
                </a:cxn>
                <a:cxn ang="0">
                  <a:pos x="63" y="80"/>
                </a:cxn>
                <a:cxn ang="0">
                  <a:pos x="48" y="77"/>
                </a:cxn>
                <a:cxn ang="0">
                  <a:pos x="42" y="69"/>
                </a:cxn>
                <a:cxn ang="0">
                  <a:pos x="44" y="46"/>
                </a:cxn>
                <a:cxn ang="0">
                  <a:pos x="40" y="29"/>
                </a:cxn>
                <a:cxn ang="0">
                  <a:pos x="34" y="13"/>
                </a:cxn>
                <a:cxn ang="0">
                  <a:pos x="38" y="2"/>
                </a:cxn>
              </a:cxnLst>
              <a:rect l="0" t="0" r="r" b="b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71430" y="4196141"/>
              <a:ext cx="202742" cy="19120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6"/>
                </a:cxn>
                <a:cxn ang="0">
                  <a:pos x="58" y="10"/>
                </a:cxn>
                <a:cxn ang="0">
                  <a:pos x="63" y="14"/>
                </a:cxn>
                <a:cxn ang="0">
                  <a:pos x="66" y="12"/>
                </a:cxn>
                <a:cxn ang="0">
                  <a:pos x="68" y="8"/>
                </a:cxn>
                <a:cxn ang="0">
                  <a:pos x="74" y="7"/>
                </a:cxn>
                <a:cxn ang="0">
                  <a:pos x="81" y="3"/>
                </a:cxn>
                <a:cxn ang="0">
                  <a:pos x="90" y="0"/>
                </a:cxn>
                <a:cxn ang="0">
                  <a:pos x="97" y="3"/>
                </a:cxn>
                <a:cxn ang="0">
                  <a:pos x="101" y="12"/>
                </a:cxn>
                <a:cxn ang="0">
                  <a:pos x="108" y="18"/>
                </a:cxn>
                <a:cxn ang="0">
                  <a:pos x="115" y="20"/>
                </a:cxn>
                <a:cxn ang="0">
                  <a:pos x="121" y="26"/>
                </a:cxn>
                <a:cxn ang="0">
                  <a:pos x="123" y="30"/>
                </a:cxn>
                <a:cxn ang="0">
                  <a:pos x="119" y="35"/>
                </a:cxn>
                <a:cxn ang="0">
                  <a:pos x="120" y="39"/>
                </a:cxn>
                <a:cxn ang="0">
                  <a:pos x="109" y="58"/>
                </a:cxn>
                <a:cxn ang="0">
                  <a:pos x="102" y="66"/>
                </a:cxn>
                <a:cxn ang="0">
                  <a:pos x="96" y="69"/>
                </a:cxn>
                <a:cxn ang="0">
                  <a:pos x="90" y="70"/>
                </a:cxn>
                <a:cxn ang="0">
                  <a:pos x="89" y="81"/>
                </a:cxn>
                <a:cxn ang="0">
                  <a:pos x="93" y="101"/>
                </a:cxn>
                <a:cxn ang="0">
                  <a:pos x="86" y="112"/>
                </a:cxn>
                <a:cxn ang="0">
                  <a:pos x="82" y="116"/>
                </a:cxn>
                <a:cxn ang="0">
                  <a:pos x="66" y="105"/>
                </a:cxn>
                <a:cxn ang="0">
                  <a:pos x="53" y="97"/>
                </a:cxn>
                <a:cxn ang="0">
                  <a:pos x="50" y="91"/>
                </a:cxn>
                <a:cxn ang="0">
                  <a:pos x="47" y="81"/>
                </a:cxn>
                <a:cxn ang="0">
                  <a:pos x="45" y="77"/>
                </a:cxn>
                <a:cxn ang="0">
                  <a:pos x="41" y="76"/>
                </a:cxn>
                <a:cxn ang="0">
                  <a:pos x="37" y="74"/>
                </a:cxn>
                <a:cxn ang="0">
                  <a:pos x="31" y="70"/>
                </a:cxn>
                <a:cxn ang="0">
                  <a:pos x="30" y="68"/>
                </a:cxn>
                <a:cxn ang="0">
                  <a:pos x="27" y="65"/>
                </a:cxn>
                <a:cxn ang="0">
                  <a:pos x="20" y="61"/>
                </a:cxn>
                <a:cxn ang="0">
                  <a:pos x="10" y="57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11" y="35"/>
                </a:cxn>
                <a:cxn ang="0">
                  <a:pos x="20" y="31"/>
                </a:cxn>
                <a:cxn ang="0">
                  <a:pos x="35" y="12"/>
                </a:cxn>
                <a:cxn ang="0">
                  <a:pos x="46" y="0"/>
                </a:cxn>
              </a:cxnLst>
              <a:rect l="0" t="0" r="r" b="b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404944" y="4260425"/>
              <a:ext cx="187907" cy="224170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62" y="3"/>
                </a:cxn>
                <a:cxn ang="0">
                  <a:pos x="70" y="14"/>
                </a:cxn>
                <a:cxn ang="0">
                  <a:pos x="74" y="21"/>
                </a:cxn>
                <a:cxn ang="0">
                  <a:pos x="79" y="22"/>
                </a:cxn>
                <a:cxn ang="0">
                  <a:pos x="86" y="16"/>
                </a:cxn>
                <a:cxn ang="0">
                  <a:pos x="90" y="11"/>
                </a:cxn>
                <a:cxn ang="0">
                  <a:pos x="98" y="10"/>
                </a:cxn>
                <a:cxn ang="0">
                  <a:pos x="110" y="19"/>
                </a:cxn>
                <a:cxn ang="0">
                  <a:pos x="106" y="37"/>
                </a:cxn>
                <a:cxn ang="0">
                  <a:pos x="99" y="60"/>
                </a:cxn>
                <a:cxn ang="0">
                  <a:pos x="102" y="91"/>
                </a:cxn>
                <a:cxn ang="0">
                  <a:pos x="101" y="107"/>
                </a:cxn>
                <a:cxn ang="0">
                  <a:pos x="90" y="112"/>
                </a:cxn>
                <a:cxn ang="0">
                  <a:pos x="65" y="118"/>
                </a:cxn>
                <a:cxn ang="0">
                  <a:pos x="47" y="130"/>
                </a:cxn>
                <a:cxn ang="0">
                  <a:pos x="31" y="126"/>
                </a:cxn>
                <a:cxn ang="0">
                  <a:pos x="19" y="107"/>
                </a:cxn>
                <a:cxn ang="0">
                  <a:pos x="15" y="104"/>
                </a:cxn>
                <a:cxn ang="0">
                  <a:pos x="7" y="103"/>
                </a:cxn>
                <a:cxn ang="0">
                  <a:pos x="3" y="101"/>
                </a:cxn>
                <a:cxn ang="0">
                  <a:pos x="1" y="97"/>
                </a:cxn>
                <a:cxn ang="0">
                  <a:pos x="4" y="91"/>
                </a:cxn>
                <a:cxn ang="0">
                  <a:pos x="3" y="87"/>
                </a:cxn>
                <a:cxn ang="0">
                  <a:pos x="0" y="78"/>
                </a:cxn>
                <a:cxn ang="0">
                  <a:pos x="5" y="72"/>
                </a:cxn>
                <a:cxn ang="0">
                  <a:pos x="12" y="66"/>
                </a:cxn>
                <a:cxn ang="0">
                  <a:pos x="11" y="53"/>
                </a:cxn>
                <a:cxn ang="0">
                  <a:pos x="8" y="31"/>
                </a:cxn>
                <a:cxn ang="0">
                  <a:pos x="11" y="30"/>
                </a:cxn>
                <a:cxn ang="0">
                  <a:pos x="17" y="29"/>
                </a:cxn>
                <a:cxn ang="0">
                  <a:pos x="24" y="23"/>
                </a:cxn>
                <a:cxn ang="0">
                  <a:pos x="36" y="8"/>
                </a:cxn>
              </a:cxnLst>
              <a:rect l="0" t="0" r="r" b="b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406592" y="3849997"/>
              <a:ext cx="232411" cy="2818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4" y="4"/>
                </a:cxn>
                <a:cxn ang="0">
                  <a:pos x="57" y="8"/>
                </a:cxn>
                <a:cxn ang="0">
                  <a:pos x="66" y="15"/>
                </a:cxn>
                <a:cxn ang="0">
                  <a:pos x="84" y="27"/>
                </a:cxn>
                <a:cxn ang="0">
                  <a:pos x="111" y="30"/>
                </a:cxn>
                <a:cxn ang="0">
                  <a:pos x="141" y="40"/>
                </a:cxn>
                <a:cxn ang="0">
                  <a:pos x="140" y="42"/>
                </a:cxn>
                <a:cxn ang="0">
                  <a:pos x="135" y="49"/>
                </a:cxn>
                <a:cxn ang="0">
                  <a:pos x="121" y="67"/>
                </a:cxn>
                <a:cxn ang="0">
                  <a:pos x="109" y="85"/>
                </a:cxn>
                <a:cxn ang="0">
                  <a:pos x="107" y="96"/>
                </a:cxn>
                <a:cxn ang="0">
                  <a:pos x="117" y="115"/>
                </a:cxn>
                <a:cxn ang="0">
                  <a:pos x="121" y="121"/>
                </a:cxn>
                <a:cxn ang="0">
                  <a:pos x="125" y="124"/>
                </a:cxn>
                <a:cxn ang="0">
                  <a:pos x="128" y="128"/>
                </a:cxn>
                <a:cxn ang="0">
                  <a:pos x="132" y="139"/>
                </a:cxn>
                <a:cxn ang="0">
                  <a:pos x="121" y="155"/>
                </a:cxn>
                <a:cxn ang="0">
                  <a:pos x="120" y="159"/>
                </a:cxn>
                <a:cxn ang="0">
                  <a:pos x="109" y="158"/>
                </a:cxn>
                <a:cxn ang="0">
                  <a:pos x="100" y="156"/>
                </a:cxn>
                <a:cxn ang="0">
                  <a:pos x="85" y="160"/>
                </a:cxn>
                <a:cxn ang="0">
                  <a:pos x="72" y="167"/>
                </a:cxn>
                <a:cxn ang="0">
                  <a:pos x="62" y="168"/>
                </a:cxn>
                <a:cxn ang="0">
                  <a:pos x="59" y="167"/>
                </a:cxn>
                <a:cxn ang="0">
                  <a:pos x="53" y="162"/>
                </a:cxn>
                <a:cxn ang="0">
                  <a:pos x="42" y="171"/>
                </a:cxn>
                <a:cxn ang="0">
                  <a:pos x="38" y="163"/>
                </a:cxn>
                <a:cxn ang="0">
                  <a:pos x="45" y="150"/>
                </a:cxn>
                <a:cxn ang="0">
                  <a:pos x="38" y="135"/>
                </a:cxn>
                <a:cxn ang="0">
                  <a:pos x="29" y="109"/>
                </a:cxn>
                <a:cxn ang="0">
                  <a:pos x="33" y="93"/>
                </a:cxn>
                <a:cxn ang="0">
                  <a:pos x="34" y="84"/>
                </a:cxn>
                <a:cxn ang="0">
                  <a:pos x="27" y="74"/>
                </a:cxn>
                <a:cxn ang="0">
                  <a:pos x="20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7" y="57"/>
                </a:cxn>
                <a:cxn ang="0">
                  <a:pos x="3" y="49"/>
                </a:cxn>
                <a:cxn ang="0">
                  <a:pos x="4" y="40"/>
                </a:cxn>
                <a:cxn ang="0">
                  <a:pos x="10" y="31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7" y="5"/>
                </a:cxn>
                <a:cxn ang="0">
                  <a:pos x="50" y="0"/>
                </a:cxn>
              </a:cxnLst>
              <a:rect l="0" t="0" r="r" b="b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431317" y="4107133"/>
              <a:ext cx="252191" cy="20439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0" y="2"/>
                </a:cxn>
                <a:cxn ang="0">
                  <a:pos x="105" y="4"/>
                </a:cxn>
                <a:cxn ang="0">
                  <a:pos x="108" y="8"/>
                </a:cxn>
                <a:cxn ang="0">
                  <a:pos x="112" y="11"/>
                </a:cxn>
                <a:cxn ang="0">
                  <a:pos x="113" y="17"/>
                </a:cxn>
                <a:cxn ang="0">
                  <a:pos x="124" y="30"/>
                </a:cxn>
                <a:cxn ang="0">
                  <a:pos x="148" y="48"/>
                </a:cxn>
                <a:cxn ang="0">
                  <a:pos x="140" y="56"/>
                </a:cxn>
                <a:cxn ang="0">
                  <a:pos x="139" y="64"/>
                </a:cxn>
                <a:cxn ang="0">
                  <a:pos x="145" y="68"/>
                </a:cxn>
                <a:cxn ang="0">
                  <a:pos x="149" y="69"/>
                </a:cxn>
                <a:cxn ang="0">
                  <a:pos x="153" y="72"/>
                </a:cxn>
                <a:cxn ang="0">
                  <a:pos x="145" y="84"/>
                </a:cxn>
                <a:cxn ang="0">
                  <a:pos x="140" y="92"/>
                </a:cxn>
                <a:cxn ang="0">
                  <a:pos x="135" y="99"/>
                </a:cxn>
                <a:cxn ang="0">
                  <a:pos x="126" y="100"/>
                </a:cxn>
                <a:cxn ang="0">
                  <a:pos x="125" y="103"/>
                </a:cxn>
                <a:cxn ang="0">
                  <a:pos x="126" y="108"/>
                </a:cxn>
                <a:cxn ang="0">
                  <a:pos x="118" y="109"/>
                </a:cxn>
                <a:cxn ang="0">
                  <a:pos x="110" y="108"/>
                </a:cxn>
                <a:cxn ang="0">
                  <a:pos x="109" y="116"/>
                </a:cxn>
                <a:cxn ang="0">
                  <a:pos x="97" y="115"/>
                </a:cxn>
                <a:cxn ang="0">
                  <a:pos x="90" y="109"/>
                </a:cxn>
                <a:cxn ang="0">
                  <a:pos x="82" y="103"/>
                </a:cxn>
                <a:cxn ang="0">
                  <a:pos x="74" y="104"/>
                </a:cxn>
                <a:cxn ang="0">
                  <a:pos x="70" y="109"/>
                </a:cxn>
                <a:cxn ang="0">
                  <a:pos x="63" y="115"/>
                </a:cxn>
                <a:cxn ang="0">
                  <a:pos x="58" y="114"/>
                </a:cxn>
                <a:cxn ang="0">
                  <a:pos x="54" y="107"/>
                </a:cxn>
                <a:cxn ang="0">
                  <a:pos x="46" y="96"/>
                </a:cxn>
                <a:cxn ang="0">
                  <a:pos x="31" y="95"/>
                </a:cxn>
                <a:cxn ang="0">
                  <a:pos x="22" y="92"/>
                </a:cxn>
                <a:cxn ang="0">
                  <a:pos x="24" y="87"/>
                </a:cxn>
                <a:cxn ang="0">
                  <a:pos x="26" y="83"/>
                </a:cxn>
                <a:cxn ang="0">
                  <a:pos x="22" y="77"/>
                </a:cxn>
                <a:cxn ang="0">
                  <a:pos x="15" y="73"/>
                </a:cxn>
                <a:cxn ang="0">
                  <a:pos x="5" y="69"/>
                </a:cxn>
                <a:cxn ang="0">
                  <a:pos x="3" y="61"/>
                </a:cxn>
                <a:cxn ang="0">
                  <a:pos x="14" y="31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40" y="7"/>
                </a:cxn>
                <a:cxn ang="0">
                  <a:pos x="46" y="11"/>
                </a:cxn>
                <a:cxn ang="0">
                  <a:pos x="53" y="12"/>
                </a:cxn>
                <a:cxn ang="0">
                  <a:pos x="63" y="8"/>
                </a:cxn>
                <a:cxn ang="0">
                  <a:pos x="77" y="2"/>
                </a:cxn>
              </a:cxnLst>
              <a:rect l="0" t="0" r="r" b="b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146159" y="3713186"/>
              <a:ext cx="298343" cy="2390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70" y="1"/>
                </a:cxn>
                <a:cxn ang="0">
                  <a:pos x="80" y="9"/>
                </a:cxn>
                <a:cxn ang="0">
                  <a:pos x="91" y="24"/>
                </a:cxn>
                <a:cxn ang="0">
                  <a:pos x="102" y="43"/>
                </a:cxn>
                <a:cxn ang="0">
                  <a:pos x="122" y="59"/>
                </a:cxn>
                <a:cxn ang="0">
                  <a:pos x="150" y="60"/>
                </a:cxn>
                <a:cxn ang="0">
                  <a:pos x="157" y="71"/>
                </a:cxn>
                <a:cxn ang="0">
                  <a:pos x="160" y="78"/>
                </a:cxn>
                <a:cxn ang="0">
                  <a:pos x="168" y="83"/>
                </a:cxn>
                <a:cxn ang="0">
                  <a:pos x="181" y="91"/>
                </a:cxn>
                <a:cxn ang="0">
                  <a:pos x="173" y="106"/>
                </a:cxn>
                <a:cxn ang="0">
                  <a:pos x="168" y="114"/>
                </a:cxn>
                <a:cxn ang="0">
                  <a:pos x="161" y="123"/>
                </a:cxn>
                <a:cxn ang="0">
                  <a:pos x="152" y="132"/>
                </a:cxn>
                <a:cxn ang="0">
                  <a:pos x="134" y="138"/>
                </a:cxn>
                <a:cxn ang="0">
                  <a:pos x="115" y="140"/>
                </a:cxn>
                <a:cxn ang="0">
                  <a:pos x="101" y="136"/>
                </a:cxn>
                <a:cxn ang="0">
                  <a:pos x="91" y="138"/>
                </a:cxn>
                <a:cxn ang="0">
                  <a:pos x="88" y="137"/>
                </a:cxn>
                <a:cxn ang="0">
                  <a:pos x="87" y="132"/>
                </a:cxn>
                <a:cxn ang="0">
                  <a:pos x="84" y="123"/>
                </a:cxn>
                <a:cxn ang="0">
                  <a:pos x="78" y="121"/>
                </a:cxn>
                <a:cxn ang="0">
                  <a:pos x="66" y="129"/>
                </a:cxn>
                <a:cxn ang="0">
                  <a:pos x="53" y="134"/>
                </a:cxn>
                <a:cxn ang="0">
                  <a:pos x="43" y="136"/>
                </a:cxn>
                <a:cxn ang="0">
                  <a:pos x="31" y="144"/>
                </a:cxn>
                <a:cxn ang="0">
                  <a:pos x="13" y="145"/>
                </a:cxn>
                <a:cxn ang="0">
                  <a:pos x="4" y="144"/>
                </a:cxn>
                <a:cxn ang="0">
                  <a:pos x="2" y="134"/>
                </a:cxn>
                <a:cxn ang="0">
                  <a:pos x="4" y="130"/>
                </a:cxn>
                <a:cxn ang="0">
                  <a:pos x="8" y="125"/>
                </a:cxn>
                <a:cxn ang="0">
                  <a:pos x="13" y="122"/>
                </a:cxn>
                <a:cxn ang="0">
                  <a:pos x="10" y="113"/>
                </a:cxn>
                <a:cxn ang="0">
                  <a:pos x="0" y="101"/>
                </a:cxn>
                <a:cxn ang="0">
                  <a:pos x="10" y="87"/>
                </a:cxn>
                <a:cxn ang="0">
                  <a:pos x="4" y="76"/>
                </a:cxn>
                <a:cxn ang="0">
                  <a:pos x="5" y="66"/>
                </a:cxn>
                <a:cxn ang="0">
                  <a:pos x="20" y="39"/>
                </a:cxn>
                <a:cxn ang="0">
                  <a:pos x="23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40" y="25"/>
                </a:cxn>
                <a:cxn ang="0">
                  <a:pos x="41" y="20"/>
                </a:cxn>
                <a:cxn ang="0">
                  <a:pos x="40" y="14"/>
                </a:cxn>
                <a:cxn ang="0">
                  <a:pos x="45" y="8"/>
                </a:cxn>
                <a:cxn ang="0">
                  <a:pos x="55" y="2"/>
                </a:cxn>
              </a:cxnLst>
              <a:rect l="0" t="0" r="r" b="b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1269783" y="3619234"/>
              <a:ext cx="456581" cy="296696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74" y="21"/>
                </a:cxn>
                <a:cxn ang="0">
                  <a:pos x="91" y="24"/>
                </a:cxn>
                <a:cxn ang="0">
                  <a:pos x="116" y="32"/>
                </a:cxn>
                <a:cxn ang="0">
                  <a:pos x="136" y="36"/>
                </a:cxn>
                <a:cxn ang="0">
                  <a:pos x="160" y="27"/>
                </a:cxn>
                <a:cxn ang="0">
                  <a:pos x="161" y="23"/>
                </a:cxn>
                <a:cxn ang="0">
                  <a:pos x="175" y="34"/>
                </a:cxn>
                <a:cxn ang="0">
                  <a:pos x="188" y="46"/>
                </a:cxn>
                <a:cxn ang="0">
                  <a:pos x="195" y="48"/>
                </a:cxn>
                <a:cxn ang="0">
                  <a:pos x="207" y="51"/>
                </a:cxn>
                <a:cxn ang="0">
                  <a:pos x="218" y="50"/>
                </a:cxn>
                <a:cxn ang="0">
                  <a:pos x="230" y="59"/>
                </a:cxn>
                <a:cxn ang="0">
                  <a:pos x="246" y="67"/>
                </a:cxn>
                <a:cxn ang="0">
                  <a:pos x="276" y="66"/>
                </a:cxn>
                <a:cxn ang="0">
                  <a:pos x="276" y="71"/>
                </a:cxn>
                <a:cxn ang="0">
                  <a:pos x="273" y="8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67" y="96"/>
                </a:cxn>
                <a:cxn ang="0">
                  <a:pos x="254" y="106"/>
                </a:cxn>
                <a:cxn ang="0">
                  <a:pos x="246" y="116"/>
                </a:cxn>
                <a:cxn ang="0">
                  <a:pos x="239" y="120"/>
                </a:cxn>
                <a:cxn ang="0">
                  <a:pos x="241" y="140"/>
                </a:cxn>
                <a:cxn ang="0">
                  <a:pos x="233" y="152"/>
                </a:cxn>
                <a:cxn ang="0">
                  <a:pos x="235" y="160"/>
                </a:cxn>
                <a:cxn ang="0">
                  <a:pos x="243" y="168"/>
                </a:cxn>
                <a:cxn ang="0">
                  <a:pos x="243" y="172"/>
                </a:cxn>
                <a:cxn ang="0">
                  <a:pos x="241" y="178"/>
                </a:cxn>
                <a:cxn ang="0">
                  <a:pos x="206" y="172"/>
                </a:cxn>
                <a:cxn ang="0">
                  <a:pos x="167" y="167"/>
                </a:cxn>
                <a:cxn ang="0">
                  <a:pos x="142" y="151"/>
                </a:cxn>
                <a:cxn ang="0">
                  <a:pos x="137" y="144"/>
                </a:cxn>
                <a:cxn ang="0">
                  <a:pos x="133" y="140"/>
                </a:cxn>
                <a:cxn ang="0">
                  <a:pos x="110" y="148"/>
                </a:cxn>
                <a:cxn ang="0">
                  <a:pos x="86" y="136"/>
                </a:cxn>
                <a:cxn ang="0">
                  <a:pos x="82" y="128"/>
                </a:cxn>
                <a:cxn ang="0">
                  <a:pos x="71" y="116"/>
                </a:cxn>
                <a:cxn ang="0">
                  <a:pos x="27" y="100"/>
                </a:cxn>
                <a:cxn ang="0">
                  <a:pos x="13" y="77"/>
                </a:cxn>
                <a:cxn ang="0">
                  <a:pos x="8" y="57"/>
                </a:cxn>
                <a:cxn ang="0">
                  <a:pos x="16" y="52"/>
                </a:cxn>
                <a:cxn ang="0">
                  <a:pos x="27" y="44"/>
                </a:cxn>
                <a:cxn ang="0">
                  <a:pos x="31" y="26"/>
                </a:cxn>
                <a:cxn ang="0">
                  <a:pos x="42" y="7"/>
                </a:cxn>
              </a:cxnLst>
              <a:rect l="0" t="0" r="r" b="b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1403295" y="3254957"/>
              <a:ext cx="426912" cy="375815"/>
            </a:xfrm>
            <a:custGeom>
              <a:avLst/>
              <a:gdLst/>
              <a:ahLst/>
              <a:cxnLst>
                <a:cxn ang="0">
                  <a:pos x="113" y="1"/>
                </a:cxn>
                <a:cxn ang="0">
                  <a:pos x="142" y="17"/>
                </a:cxn>
                <a:cxn ang="0">
                  <a:pos x="142" y="47"/>
                </a:cxn>
                <a:cxn ang="0">
                  <a:pos x="131" y="63"/>
                </a:cxn>
                <a:cxn ang="0">
                  <a:pos x="121" y="92"/>
                </a:cxn>
                <a:cxn ang="0">
                  <a:pos x="109" y="108"/>
                </a:cxn>
                <a:cxn ang="0">
                  <a:pos x="119" y="113"/>
                </a:cxn>
                <a:cxn ang="0">
                  <a:pos x="129" y="108"/>
                </a:cxn>
                <a:cxn ang="0">
                  <a:pos x="137" y="105"/>
                </a:cxn>
                <a:cxn ang="0">
                  <a:pos x="143" y="116"/>
                </a:cxn>
                <a:cxn ang="0">
                  <a:pos x="173" y="114"/>
                </a:cxn>
                <a:cxn ang="0">
                  <a:pos x="178" y="113"/>
                </a:cxn>
                <a:cxn ang="0">
                  <a:pos x="185" y="121"/>
                </a:cxn>
                <a:cxn ang="0">
                  <a:pos x="193" y="117"/>
                </a:cxn>
                <a:cxn ang="0">
                  <a:pos x="209" y="120"/>
                </a:cxn>
                <a:cxn ang="0">
                  <a:pos x="216" y="116"/>
                </a:cxn>
                <a:cxn ang="0">
                  <a:pos x="212" y="108"/>
                </a:cxn>
                <a:cxn ang="0">
                  <a:pos x="228" y="121"/>
                </a:cxn>
                <a:cxn ang="0">
                  <a:pos x="239" y="129"/>
                </a:cxn>
                <a:cxn ang="0">
                  <a:pos x="247" y="133"/>
                </a:cxn>
                <a:cxn ang="0">
                  <a:pos x="258" y="151"/>
                </a:cxn>
                <a:cxn ang="0">
                  <a:pos x="248" y="162"/>
                </a:cxn>
                <a:cxn ang="0">
                  <a:pos x="221" y="171"/>
                </a:cxn>
                <a:cxn ang="0">
                  <a:pos x="212" y="182"/>
                </a:cxn>
                <a:cxn ang="0">
                  <a:pos x="201" y="191"/>
                </a:cxn>
                <a:cxn ang="0">
                  <a:pos x="200" y="198"/>
                </a:cxn>
                <a:cxn ang="0">
                  <a:pos x="195" y="216"/>
                </a:cxn>
                <a:cxn ang="0">
                  <a:pos x="185" y="222"/>
                </a:cxn>
                <a:cxn ang="0">
                  <a:pos x="162" y="226"/>
                </a:cxn>
                <a:cxn ang="0">
                  <a:pos x="149" y="221"/>
                </a:cxn>
                <a:cxn ang="0">
                  <a:pos x="141" y="207"/>
                </a:cxn>
                <a:cxn ang="0">
                  <a:pos x="135" y="183"/>
                </a:cxn>
                <a:cxn ang="0">
                  <a:pos x="133" y="183"/>
                </a:cxn>
                <a:cxn ang="0">
                  <a:pos x="122" y="174"/>
                </a:cxn>
                <a:cxn ang="0">
                  <a:pos x="103" y="167"/>
                </a:cxn>
                <a:cxn ang="0">
                  <a:pos x="99" y="150"/>
                </a:cxn>
                <a:cxn ang="0">
                  <a:pos x="80" y="147"/>
                </a:cxn>
                <a:cxn ang="0">
                  <a:pos x="64" y="144"/>
                </a:cxn>
                <a:cxn ang="0">
                  <a:pos x="41" y="140"/>
                </a:cxn>
                <a:cxn ang="0">
                  <a:pos x="36" y="135"/>
                </a:cxn>
                <a:cxn ang="0">
                  <a:pos x="28" y="133"/>
                </a:cxn>
                <a:cxn ang="0">
                  <a:pos x="21" y="137"/>
                </a:cxn>
                <a:cxn ang="0">
                  <a:pos x="12" y="136"/>
                </a:cxn>
                <a:cxn ang="0">
                  <a:pos x="14" y="120"/>
                </a:cxn>
                <a:cxn ang="0">
                  <a:pos x="6" y="90"/>
                </a:cxn>
                <a:cxn ang="0">
                  <a:pos x="0" y="62"/>
                </a:cxn>
                <a:cxn ang="0">
                  <a:pos x="5" y="61"/>
                </a:cxn>
                <a:cxn ang="0">
                  <a:pos x="14" y="58"/>
                </a:cxn>
                <a:cxn ang="0">
                  <a:pos x="24" y="55"/>
                </a:cxn>
                <a:cxn ang="0">
                  <a:pos x="22" y="44"/>
                </a:cxn>
                <a:cxn ang="0">
                  <a:pos x="35" y="39"/>
                </a:cxn>
                <a:cxn ang="0">
                  <a:pos x="45" y="44"/>
                </a:cxn>
                <a:cxn ang="0">
                  <a:pos x="75" y="58"/>
                </a:cxn>
                <a:cxn ang="0">
                  <a:pos x="82" y="69"/>
                </a:cxn>
                <a:cxn ang="0">
                  <a:pos x="91" y="81"/>
                </a:cxn>
                <a:cxn ang="0">
                  <a:pos x="92" y="67"/>
                </a:cxn>
                <a:cxn ang="0">
                  <a:pos x="91" y="58"/>
                </a:cxn>
                <a:cxn ang="0">
                  <a:pos x="79" y="35"/>
                </a:cxn>
                <a:cxn ang="0">
                  <a:pos x="82" y="26"/>
                </a:cxn>
                <a:cxn ang="0">
                  <a:pos x="91" y="17"/>
                </a:cxn>
                <a:cxn ang="0">
                  <a:pos x="91" y="13"/>
                </a:cxn>
                <a:cxn ang="0">
                  <a:pos x="66" y="4"/>
                </a:cxn>
                <a:cxn ang="0">
                  <a:pos x="68" y="3"/>
                </a:cxn>
              </a:cxnLst>
              <a:rect l="0" t="0" r="r" b="b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1342309" y="3472534"/>
              <a:ext cx="331309" cy="2439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4" y="4"/>
                </a:cxn>
                <a:cxn ang="0">
                  <a:pos x="78" y="8"/>
                </a:cxn>
                <a:cxn ang="0">
                  <a:pos x="93" y="11"/>
                </a:cxn>
                <a:cxn ang="0">
                  <a:pos x="108" y="15"/>
                </a:cxn>
                <a:cxn ang="0">
                  <a:pos x="117" y="15"/>
                </a:cxn>
                <a:cxn ang="0">
                  <a:pos x="132" y="16"/>
                </a:cxn>
                <a:cxn ang="0">
                  <a:pos x="139" y="20"/>
                </a:cxn>
                <a:cxn ang="0">
                  <a:pos x="140" y="35"/>
                </a:cxn>
                <a:cxn ang="0">
                  <a:pos x="146" y="42"/>
                </a:cxn>
                <a:cxn ang="0">
                  <a:pos x="162" y="46"/>
                </a:cxn>
                <a:cxn ang="0">
                  <a:pos x="170" y="51"/>
                </a:cxn>
                <a:cxn ang="0">
                  <a:pos x="172" y="50"/>
                </a:cxn>
                <a:cxn ang="0">
                  <a:pos x="174" y="57"/>
                </a:cxn>
                <a:cxn ang="0">
                  <a:pos x="178" y="75"/>
                </a:cxn>
                <a:cxn ang="0">
                  <a:pos x="180" y="84"/>
                </a:cxn>
                <a:cxn ang="0">
                  <a:pos x="189" y="93"/>
                </a:cxn>
                <a:cxn ang="0">
                  <a:pos x="190" y="97"/>
                </a:cxn>
                <a:cxn ang="0">
                  <a:pos x="183" y="116"/>
                </a:cxn>
                <a:cxn ang="0">
                  <a:pos x="186" y="123"/>
                </a:cxn>
                <a:cxn ang="0">
                  <a:pos x="193" y="127"/>
                </a:cxn>
                <a:cxn ang="0">
                  <a:pos x="199" y="135"/>
                </a:cxn>
                <a:cxn ang="0">
                  <a:pos x="201" y="146"/>
                </a:cxn>
                <a:cxn ang="0">
                  <a:pos x="186" y="148"/>
                </a:cxn>
                <a:cxn ang="0">
                  <a:pos x="179" y="144"/>
                </a:cxn>
                <a:cxn ang="0">
                  <a:pos x="170" y="137"/>
                </a:cxn>
                <a:cxn ang="0">
                  <a:pos x="163" y="140"/>
                </a:cxn>
                <a:cxn ang="0">
                  <a:pos x="155" y="139"/>
                </a:cxn>
                <a:cxn ang="0">
                  <a:pos x="148" y="136"/>
                </a:cxn>
                <a:cxn ang="0">
                  <a:pos x="144" y="135"/>
                </a:cxn>
                <a:cxn ang="0">
                  <a:pos x="136" y="129"/>
                </a:cxn>
                <a:cxn ang="0">
                  <a:pos x="127" y="116"/>
                </a:cxn>
                <a:cxn ang="0">
                  <a:pos x="117" y="112"/>
                </a:cxn>
                <a:cxn ang="0">
                  <a:pos x="116" y="115"/>
                </a:cxn>
                <a:cxn ang="0">
                  <a:pos x="111" y="119"/>
                </a:cxn>
                <a:cxn ang="0">
                  <a:pos x="92" y="125"/>
                </a:cxn>
                <a:cxn ang="0">
                  <a:pos x="77" y="127"/>
                </a:cxn>
                <a:cxn ang="0">
                  <a:pos x="70" y="121"/>
                </a:cxn>
                <a:cxn ang="0">
                  <a:pos x="47" y="113"/>
                </a:cxn>
                <a:cxn ang="0">
                  <a:pos x="34" y="112"/>
                </a:cxn>
                <a:cxn ang="0">
                  <a:pos x="25" y="108"/>
                </a:cxn>
                <a:cxn ang="0">
                  <a:pos x="15" y="105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8" y="77"/>
                </a:cxn>
                <a:cxn ang="0">
                  <a:pos x="11" y="74"/>
                </a:cxn>
                <a:cxn ang="0">
                  <a:pos x="14" y="66"/>
                </a:cxn>
                <a:cxn ang="0">
                  <a:pos x="26" y="55"/>
                </a:cxn>
                <a:cxn ang="0">
                  <a:pos x="31" y="40"/>
                </a:cxn>
                <a:cxn ang="0">
                  <a:pos x="30" y="24"/>
                </a:cxn>
                <a:cxn ang="0">
                  <a:pos x="35" y="11"/>
                </a:cxn>
                <a:cxn ang="0">
                  <a:pos x="42" y="7"/>
                </a:cxn>
                <a:cxn ang="0">
                  <a:pos x="46" y="5"/>
                </a:cxn>
                <a:cxn ang="0">
                  <a:pos x="61" y="4"/>
                </a:cxn>
                <a:cxn ang="0">
                  <a:pos x="65" y="1"/>
                </a:cxn>
              </a:cxnLst>
              <a:rect l="0" t="0" r="r" b="b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1177477" y="3355504"/>
              <a:ext cx="248894" cy="365924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37" y="1"/>
                </a:cxn>
                <a:cxn ang="0">
                  <a:pos x="141" y="22"/>
                </a:cxn>
                <a:cxn ang="0">
                  <a:pos x="147" y="37"/>
                </a:cxn>
                <a:cxn ang="0">
                  <a:pos x="151" y="59"/>
                </a:cxn>
                <a:cxn ang="0">
                  <a:pos x="150" y="72"/>
                </a:cxn>
                <a:cxn ang="0">
                  <a:pos x="147" y="75"/>
                </a:cxn>
                <a:cxn ang="0">
                  <a:pos x="143" y="78"/>
                </a:cxn>
                <a:cxn ang="0">
                  <a:pos x="135" y="82"/>
                </a:cxn>
                <a:cxn ang="0">
                  <a:pos x="130" y="95"/>
                </a:cxn>
                <a:cxn ang="0">
                  <a:pos x="131" y="111"/>
                </a:cxn>
                <a:cxn ang="0">
                  <a:pos x="126" y="126"/>
                </a:cxn>
                <a:cxn ang="0">
                  <a:pos x="114" y="137"/>
                </a:cxn>
                <a:cxn ang="0">
                  <a:pos x="111" y="145"/>
                </a:cxn>
                <a:cxn ang="0">
                  <a:pos x="108" y="148"/>
                </a:cxn>
                <a:cxn ang="0">
                  <a:pos x="100" y="160"/>
                </a:cxn>
                <a:cxn ang="0">
                  <a:pos x="92" y="176"/>
                </a:cxn>
                <a:cxn ang="0">
                  <a:pos x="86" y="194"/>
                </a:cxn>
                <a:cxn ang="0">
                  <a:pos x="83" y="204"/>
                </a:cxn>
                <a:cxn ang="0">
                  <a:pos x="76" y="211"/>
                </a:cxn>
                <a:cxn ang="0">
                  <a:pos x="69" y="212"/>
                </a:cxn>
                <a:cxn ang="0">
                  <a:pos x="64" y="217"/>
                </a:cxn>
                <a:cxn ang="0">
                  <a:pos x="55" y="219"/>
                </a:cxn>
                <a:cxn ang="0">
                  <a:pos x="49" y="218"/>
                </a:cxn>
                <a:cxn ang="0">
                  <a:pos x="38" y="217"/>
                </a:cxn>
                <a:cxn ang="0">
                  <a:pos x="37" y="212"/>
                </a:cxn>
                <a:cxn ang="0">
                  <a:pos x="36" y="206"/>
                </a:cxn>
                <a:cxn ang="0">
                  <a:pos x="38" y="194"/>
                </a:cxn>
                <a:cxn ang="0">
                  <a:pos x="37" y="190"/>
                </a:cxn>
                <a:cxn ang="0">
                  <a:pos x="26" y="184"/>
                </a:cxn>
                <a:cxn ang="0">
                  <a:pos x="17" y="183"/>
                </a:cxn>
                <a:cxn ang="0">
                  <a:pos x="12" y="179"/>
                </a:cxn>
                <a:cxn ang="0">
                  <a:pos x="13" y="173"/>
                </a:cxn>
                <a:cxn ang="0">
                  <a:pos x="22" y="161"/>
                </a:cxn>
                <a:cxn ang="0">
                  <a:pos x="17" y="153"/>
                </a:cxn>
                <a:cxn ang="0">
                  <a:pos x="6" y="144"/>
                </a:cxn>
                <a:cxn ang="0">
                  <a:pos x="10" y="138"/>
                </a:cxn>
                <a:cxn ang="0">
                  <a:pos x="12" y="136"/>
                </a:cxn>
                <a:cxn ang="0">
                  <a:pos x="4" y="134"/>
                </a:cxn>
                <a:cxn ang="0">
                  <a:pos x="1" y="133"/>
                </a:cxn>
                <a:cxn ang="0">
                  <a:pos x="0" y="129"/>
                </a:cxn>
                <a:cxn ang="0">
                  <a:pos x="1" y="125"/>
                </a:cxn>
                <a:cxn ang="0">
                  <a:pos x="8" y="125"/>
                </a:cxn>
                <a:cxn ang="0">
                  <a:pos x="18" y="115"/>
                </a:cxn>
                <a:cxn ang="0">
                  <a:pos x="34" y="93"/>
                </a:cxn>
                <a:cxn ang="0">
                  <a:pos x="33" y="89"/>
                </a:cxn>
                <a:cxn ang="0">
                  <a:pos x="29" y="83"/>
                </a:cxn>
                <a:cxn ang="0">
                  <a:pos x="32" y="79"/>
                </a:cxn>
                <a:cxn ang="0">
                  <a:pos x="47" y="71"/>
                </a:cxn>
                <a:cxn ang="0">
                  <a:pos x="57" y="62"/>
                </a:cxn>
                <a:cxn ang="0">
                  <a:pos x="60" y="44"/>
                </a:cxn>
                <a:cxn ang="0">
                  <a:pos x="69" y="43"/>
                </a:cxn>
                <a:cxn ang="0">
                  <a:pos x="73" y="45"/>
                </a:cxn>
                <a:cxn ang="0">
                  <a:pos x="80" y="41"/>
                </a:cxn>
                <a:cxn ang="0">
                  <a:pos x="83" y="33"/>
                </a:cxn>
                <a:cxn ang="0">
                  <a:pos x="87" y="27"/>
                </a:cxn>
                <a:cxn ang="0">
                  <a:pos x="95" y="22"/>
                </a:cxn>
                <a:cxn ang="0">
                  <a:pos x="107" y="12"/>
                </a:cxn>
                <a:cxn ang="0">
                  <a:pos x="116" y="1"/>
                </a:cxn>
              </a:cxnLst>
              <a:rect l="0" t="0" r="r" b="b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1643949" y="3515389"/>
              <a:ext cx="598335" cy="482955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72" y="20"/>
                </a:cxn>
                <a:cxn ang="0">
                  <a:pos x="164" y="52"/>
                </a:cxn>
                <a:cxn ang="0">
                  <a:pos x="161" y="76"/>
                </a:cxn>
                <a:cxn ang="0">
                  <a:pos x="172" y="90"/>
                </a:cxn>
                <a:cxn ang="0">
                  <a:pos x="188" y="107"/>
                </a:cxn>
                <a:cxn ang="0">
                  <a:pos x="213" y="130"/>
                </a:cxn>
                <a:cxn ang="0">
                  <a:pos x="243" y="145"/>
                </a:cxn>
                <a:cxn ang="0">
                  <a:pos x="262" y="153"/>
                </a:cxn>
                <a:cxn ang="0">
                  <a:pos x="270" y="165"/>
                </a:cxn>
                <a:cxn ang="0">
                  <a:pos x="299" y="169"/>
                </a:cxn>
                <a:cxn ang="0">
                  <a:pos x="311" y="186"/>
                </a:cxn>
                <a:cxn ang="0">
                  <a:pos x="328" y="194"/>
                </a:cxn>
                <a:cxn ang="0">
                  <a:pos x="338" y="186"/>
                </a:cxn>
                <a:cxn ang="0">
                  <a:pos x="342" y="202"/>
                </a:cxn>
                <a:cxn ang="0">
                  <a:pos x="354" y="211"/>
                </a:cxn>
                <a:cxn ang="0">
                  <a:pos x="363" y="233"/>
                </a:cxn>
                <a:cxn ang="0">
                  <a:pos x="346" y="248"/>
                </a:cxn>
                <a:cxn ang="0">
                  <a:pos x="331" y="252"/>
                </a:cxn>
                <a:cxn ang="0">
                  <a:pos x="321" y="257"/>
                </a:cxn>
                <a:cxn ang="0">
                  <a:pos x="331" y="265"/>
                </a:cxn>
                <a:cxn ang="0">
                  <a:pos x="327" y="277"/>
                </a:cxn>
                <a:cxn ang="0">
                  <a:pos x="311" y="288"/>
                </a:cxn>
                <a:cxn ang="0">
                  <a:pos x="287" y="292"/>
                </a:cxn>
                <a:cxn ang="0">
                  <a:pos x="258" y="283"/>
                </a:cxn>
                <a:cxn ang="0">
                  <a:pos x="237" y="266"/>
                </a:cxn>
                <a:cxn ang="0">
                  <a:pos x="217" y="245"/>
                </a:cxn>
                <a:cxn ang="0">
                  <a:pos x="192" y="221"/>
                </a:cxn>
                <a:cxn ang="0">
                  <a:pos x="176" y="222"/>
                </a:cxn>
                <a:cxn ang="0">
                  <a:pos x="147" y="214"/>
                </a:cxn>
                <a:cxn ang="0">
                  <a:pos x="139" y="221"/>
                </a:cxn>
                <a:cxn ang="0">
                  <a:pos x="125" y="222"/>
                </a:cxn>
                <a:cxn ang="0">
                  <a:pos x="109" y="200"/>
                </a:cxn>
                <a:cxn ang="0">
                  <a:pos x="104" y="177"/>
                </a:cxn>
                <a:cxn ang="0">
                  <a:pos x="90" y="171"/>
                </a:cxn>
                <a:cxn ang="0">
                  <a:pos x="75" y="171"/>
                </a:cxn>
                <a:cxn ang="0">
                  <a:pos x="67" y="160"/>
                </a:cxn>
                <a:cxn ang="0">
                  <a:pos x="62" y="156"/>
                </a:cxn>
                <a:cxn ang="0">
                  <a:pos x="51" y="157"/>
                </a:cxn>
                <a:cxn ang="0">
                  <a:pos x="46" y="145"/>
                </a:cxn>
                <a:cxn ang="0">
                  <a:pos x="50" y="133"/>
                </a:cxn>
                <a:cxn ang="0">
                  <a:pos x="34" y="130"/>
                </a:cxn>
                <a:cxn ang="0">
                  <a:pos x="19" y="118"/>
                </a:cxn>
                <a:cxn ang="0">
                  <a:pos x="7" y="99"/>
                </a:cxn>
                <a:cxn ang="0">
                  <a:pos x="6" y="74"/>
                </a:cxn>
                <a:cxn ang="0">
                  <a:pos x="24" y="67"/>
                </a:cxn>
                <a:cxn ang="0">
                  <a:pos x="46" y="59"/>
                </a:cxn>
                <a:cxn ang="0">
                  <a:pos x="54" y="40"/>
                </a:cxn>
                <a:cxn ang="0">
                  <a:pos x="57" y="31"/>
                </a:cxn>
                <a:cxn ang="0">
                  <a:pos x="73" y="16"/>
                </a:cxn>
                <a:cxn ang="0">
                  <a:pos x="102" y="4"/>
                </a:cxn>
                <a:cxn ang="0">
                  <a:pos x="121" y="10"/>
                </a:cxn>
                <a:cxn ang="0">
                  <a:pos x="137" y="2"/>
                </a:cxn>
              </a:cxnLst>
              <a:rect l="0" t="0" r="r" b="b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1719770" y="3774174"/>
              <a:ext cx="19779" cy="164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1606038" y="4225810"/>
              <a:ext cx="260433" cy="201094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50" y="9"/>
                </a:cxn>
                <a:cxn ang="0">
                  <a:pos x="65" y="19"/>
                </a:cxn>
                <a:cxn ang="0">
                  <a:pos x="76" y="28"/>
                </a:cxn>
                <a:cxn ang="0">
                  <a:pos x="78" y="40"/>
                </a:cxn>
                <a:cxn ang="0">
                  <a:pos x="80" y="54"/>
                </a:cxn>
                <a:cxn ang="0">
                  <a:pos x="89" y="70"/>
                </a:cxn>
                <a:cxn ang="0">
                  <a:pos x="97" y="77"/>
                </a:cxn>
                <a:cxn ang="0">
                  <a:pos x="101" y="73"/>
                </a:cxn>
                <a:cxn ang="0">
                  <a:pos x="107" y="68"/>
                </a:cxn>
                <a:cxn ang="0">
                  <a:pos x="117" y="67"/>
                </a:cxn>
                <a:cxn ang="0">
                  <a:pos x="128" y="66"/>
                </a:cxn>
                <a:cxn ang="0">
                  <a:pos x="136" y="62"/>
                </a:cxn>
                <a:cxn ang="0">
                  <a:pos x="143" y="60"/>
                </a:cxn>
                <a:cxn ang="0">
                  <a:pos x="141" y="64"/>
                </a:cxn>
                <a:cxn ang="0">
                  <a:pos x="144" y="71"/>
                </a:cxn>
                <a:cxn ang="0">
                  <a:pos x="158" y="75"/>
                </a:cxn>
                <a:cxn ang="0">
                  <a:pos x="154" y="93"/>
                </a:cxn>
                <a:cxn ang="0">
                  <a:pos x="155" y="99"/>
                </a:cxn>
                <a:cxn ang="0">
                  <a:pos x="147" y="109"/>
                </a:cxn>
                <a:cxn ang="0">
                  <a:pos x="146" y="122"/>
                </a:cxn>
                <a:cxn ang="0">
                  <a:pos x="120" y="118"/>
                </a:cxn>
                <a:cxn ang="0">
                  <a:pos x="105" y="120"/>
                </a:cxn>
                <a:cxn ang="0">
                  <a:pos x="92" y="118"/>
                </a:cxn>
                <a:cxn ang="0">
                  <a:pos x="86" y="110"/>
                </a:cxn>
                <a:cxn ang="0">
                  <a:pos x="81" y="104"/>
                </a:cxn>
                <a:cxn ang="0">
                  <a:pos x="74" y="101"/>
                </a:cxn>
                <a:cxn ang="0">
                  <a:pos x="69" y="99"/>
                </a:cxn>
                <a:cxn ang="0">
                  <a:pos x="62" y="105"/>
                </a:cxn>
                <a:cxn ang="0">
                  <a:pos x="58" y="108"/>
                </a:cxn>
                <a:cxn ang="0">
                  <a:pos x="50" y="99"/>
                </a:cxn>
                <a:cxn ang="0">
                  <a:pos x="42" y="82"/>
                </a:cxn>
                <a:cxn ang="0">
                  <a:pos x="30" y="73"/>
                </a:cxn>
                <a:cxn ang="0">
                  <a:pos x="15" y="66"/>
                </a:cxn>
                <a:cxn ang="0">
                  <a:pos x="0" y="52"/>
                </a:cxn>
                <a:cxn ang="0">
                  <a:pos x="3" y="37"/>
                </a:cxn>
                <a:cxn ang="0">
                  <a:pos x="10" y="36"/>
                </a:cxn>
                <a:cxn ang="0">
                  <a:pos x="19" y="37"/>
                </a:cxn>
                <a:cxn ang="0">
                  <a:pos x="20" y="32"/>
                </a:cxn>
                <a:cxn ang="0">
                  <a:pos x="19" y="27"/>
                </a:cxn>
                <a:cxn ang="0">
                  <a:pos x="26" y="28"/>
                </a:cxn>
                <a:cxn ang="0">
                  <a:pos x="31" y="24"/>
                </a:cxn>
                <a:cxn ang="0">
                  <a:pos x="37" y="17"/>
                </a:cxn>
                <a:cxn ang="0">
                  <a:pos x="43" y="5"/>
                </a:cxn>
              </a:cxnLst>
              <a:rect l="0" t="0" r="r" b="b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1660431" y="4060980"/>
              <a:ext cx="435153" cy="291751"/>
            </a:xfrm>
            <a:custGeom>
              <a:avLst/>
              <a:gdLst/>
              <a:ahLst/>
              <a:cxnLst>
                <a:cxn ang="0">
                  <a:pos x="199" y="1"/>
                </a:cxn>
                <a:cxn ang="0">
                  <a:pos x="201" y="9"/>
                </a:cxn>
                <a:cxn ang="0">
                  <a:pos x="219" y="19"/>
                </a:cxn>
                <a:cxn ang="0">
                  <a:pos x="238" y="27"/>
                </a:cxn>
                <a:cxn ang="0">
                  <a:pos x="250" y="45"/>
                </a:cxn>
                <a:cxn ang="0">
                  <a:pos x="264" y="62"/>
                </a:cxn>
                <a:cxn ang="0">
                  <a:pos x="260" y="69"/>
                </a:cxn>
                <a:cxn ang="0">
                  <a:pos x="252" y="71"/>
                </a:cxn>
                <a:cxn ang="0">
                  <a:pos x="227" y="69"/>
                </a:cxn>
                <a:cxn ang="0">
                  <a:pos x="215" y="78"/>
                </a:cxn>
                <a:cxn ang="0">
                  <a:pos x="200" y="86"/>
                </a:cxn>
                <a:cxn ang="0">
                  <a:pos x="177" y="84"/>
                </a:cxn>
                <a:cxn ang="0">
                  <a:pos x="168" y="86"/>
                </a:cxn>
                <a:cxn ang="0">
                  <a:pos x="161" y="89"/>
                </a:cxn>
                <a:cxn ang="0">
                  <a:pos x="157" y="113"/>
                </a:cxn>
                <a:cxn ang="0">
                  <a:pos x="154" y="129"/>
                </a:cxn>
                <a:cxn ang="0">
                  <a:pos x="147" y="132"/>
                </a:cxn>
                <a:cxn ang="0">
                  <a:pos x="138" y="140"/>
                </a:cxn>
                <a:cxn ang="0">
                  <a:pos x="139" y="158"/>
                </a:cxn>
                <a:cxn ang="0">
                  <a:pos x="134" y="162"/>
                </a:cxn>
                <a:cxn ang="0">
                  <a:pos x="125" y="164"/>
                </a:cxn>
                <a:cxn ang="0">
                  <a:pos x="125" y="171"/>
                </a:cxn>
                <a:cxn ang="0">
                  <a:pos x="111" y="171"/>
                </a:cxn>
                <a:cxn ang="0">
                  <a:pos x="110" y="162"/>
                </a:cxn>
                <a:cxn ang="0">
                  <a:pos x="103" y="162"/>
                </a:cxn>
                <a:cxn ang="0">
                  <a:pos x="92" y="167"/>
                </a:cxn>
                <a:cxn ang="0">
                  <a:pos x="74" y="168"/>
                </a:cxn>
                <a:cxn ang="0">
                  <a:pos x="67" y="175"/>
                </a:cxn>
                <a:cxn ang="0">
                  <a:pos x="56" y="170"/>
                </a:cxn>
                <a:cxn ang="0">
                  <a:pos x="45" y="146"/>
                </a:cxn>
                <a:cxn ang="0">
                  <a:pos x="43" y="128"/>
                </a:cxn>
                <a:cxn ang="0">
                  <a:pos x="24" y="115"/>
                </a:cxn>
                <a:cxn ang="0">
                  <a:pos x="14" y="104"/>
                </a:cxn>
                <a:cxn ang="0">
                  <a:pos x="12" y="98"/>
                </a:cxn>
                <a:cxn ang="0">
                  <a:pos x="6" y="96"/>
                </a:cxn>
                <a:cxn ang="0">
                  <a:pos x="0" y="86"/>
                </a:cxn>
                <a:cxn ang="0">
                  <a:pos x="18" y="69"/>
                </a:cxn>
                <a:cxn ang="0">
                  <a:pos x="44" y="57"/>
                </a:cxn>
                <a:cxn ang="0">
                  <a:pos x="67" y="49"/>
                </a:cxn>
                <a:cxn ang="0">
                  <a:pos x="92" y="34"/>
                </a:cxn>
                <a:cxn ang="0">
                  <a:pos x="121" y="26"/>
                </a:cxn>
                <a:cxn ang="0">
                  <a:pos x="131" y="15"/>
                </a:cxn>
                <a:cxn ang="0">
                  <a:pos x="141" y="11"/>
                </a:cxn>
                <a:cxn ang="0">
                  <a:pos x="165" y="16"/>
                </a:cxn>
                <a:cxn ang="0">
                  <a:pos x="188" y="7"/>
                </a:cxn>
              </a:cxnLst>
              <a:rect l="0" t="0" r="r" b="b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1629114" y="2915404"/>
              <a:ext cx="524163" cy="639543"/>
            </a:xfrm>
            <a:custGeom>
              <a:avLst/>
              <a:gdLst/>
              <a:ahLst/>
              <a:cxnLst>
                <a:cxn ang="0">
                  <a:pos x="291" y="39"/>
                </a:cxn>
                <a:cxn ang="0">
                  <a:pos x="290" y="64"/>
                </a:cxn>
                <a:cxn ang="0">
                  <a:pos x="314" y="71"/>
                </a:cxn>
                <a:cxn ang="0">
                  <a:pos x="317" y="83"/>
                </a:cxn>
                <a:cxn ang="0">
                  <a:pos x="312" y="87"/>
                </a:cxn>
                <a:cxn ang="0">
                  <a:pos x="318" y="122"/>
                </a:cxn>
                <a:cxn ang="0">
                  <a:pos x="312" y="140"/>
                </a:cxn>
                <a:cxn ang="0">
                  <a:pos x="286" y="148"/>
                </a:cxn>
                <a:cxn ang="0">
                  <a:pos x="269" y="182"/>
                </a:cxn>
                <a:cxn ang="0">
                  <a:pos x="254" y="201"/>
                </a:cxn>
                <a:cxn ang="0">
                  <a:pos x="263" y="241"/>
                </a:cxn>
                <a:cxn ang="0">
                  <a:pos x="254" y="261"/>
                </a:cxn>
                <a:cxn ang="0">
                  <a:pos x="235" y="254"/>
                </a:cxn>
                <a:cxn ang="0">
                  <a:pos x="228" y="279"/>
                </a:cxn>
                <a:cxn ang="0">
                  <a:pos x="212" y="311"/>
                </a:cxn>
                <a:cxn ang="0">
                  <a:pos x="223" y="333"/>
                </a:cxn>
                <a:cxn ang="0">
                  <a:pos x="208" y="357"/>
                </a:cxn>
                <a:cxn ang="0">
                  <a:pos x="196" y="380"/>
                </a:cxn>
                <a:cxn ang="0">
                  <a:pos x="185" y="388"/>
                </a:cxn>
                <a:cxn ang="0">
                  <a:pos x="170" y="373"/>
                </a:cxn>
                <a:cxn ang="0">
                  <a:pos x="148" y="364"/>
                </a:cxn>
                <a:cxn ang="0">
                  <a:pos x="157" y="327"/>
                </a:cxn>
                <a:cxn ang="0">
                  <a:pos x="185" y="300"/>
                </a:cxn>
                <a:cxn ang="0">
                  <a:pos x="176" y="277"/>
                </a:cxn>
                <a:cxn ang="0">
                  <a:pos x="175" y="285"/>
                </a:cxn>
                <a:cxn ang="0">
                  <a:pos x="175" y="299"/>
                </a:cxn>
                <a:cxn ang="0">
                  <a:pos x="165" y="306"/>
                </a:cxn>
                <a:cxn ang="0">
                  <a:pos x="152" y="299"/>
                </a:cxn>
                <a:cxn ang="0">
                  <a:pos x="153" y="280"/>
                </a:cxn>
                <a:cxn ang="0">
                  <a:pos x="142" y="285"/>
                </a:cxn>
                <a:cxn ang="0">
                  <a:pos x="130" y="306"/>
                </a:cxn>
                <a:cxn ang="0">
                  <a:pos x="125" y="307"/>
                </a:cxn>
                <a:cxn ang="0">
                  <a:pos x="130" y="338"/>
                </a:cxn>
                <a:cxn ang="0">
                  <a:pos x="123" y="351"/>
                </a:cxn>
                <a:cxn ang="0">
                  <a:pos x="105" y="334"/>
                </a:cxn>
                <a:cxn ang="0">
                  <a:pos x="94" y="333"/>
                </a:cxn>
                <a:cxn ang="0">
                  <a:pos x="75" y="314"/>
                </a:cxn>
                <a:cxn ang="0">
                  <a:pos x="79" y="325"/>
                </a:cxn>
                <a:cxn ang="0">
                  <a:pos x="59" y="322"/>
                </a:cxn>
                <a:cxn ang="0">
                  <a:pos x="48" y="327"/>
                </a:cxn>
                <a:cxn ang="0">
                  <a:pos x="47" y="312"/>
                </a:cxn>
                <a:cxn ang="0">
                  <a:pos x="56" y="273"/>
                </a:cxn>
                <a:cxn ang="0">
                  <a:pos x="49" y="226"/>
                </a:cxn>
                <a:cxn ang="0">
                  <a:pos x="35" y="232"/>
                </a:cxn>
                <a:cxn ang="0">
                  <a:pos x="27" y="230"/>
                </a:cxn>
                <a:cxn ang="0">
                  <a:pos x="11" y="236"/>
                </a:cxn>
                <a:cxn ang="0">
                  <a:pos x="15" y="211"/>
                </a:cxn>
                <a:cxn ang="0">
                  <a:pos x="88" y="207"/>
                </a:cxn>
                <a:cxn ang="0">
                  <a:pos x="119" y="191"/>
                </a:cxn>
                <a:cxn ang="0">
                  <a:pos x="129" y="155"/>
                </a:cxn>
                <a:cxn ang="0">
                  <a:pos x="146" y="129"/>
                </a:cxn>
                <a:cxn ang="0">
                  <a:pos x="161" y="109"/>
                </a:cxn>
                <a:cxn ang="0">
                  <a:pos x="165" y="95"/>
                </a:cxn>
                <a:cxn ang="0">
                  <a:pos x="177" y="86"/>
                </a:cxn>
                <a:cxn ang="0">
                  <a:pos x="184" y="67"/>
                </a:cxn>
                <a:cxn ang="0">
                  <a:pos x="204" y="54"/>
                </a:cxn>
                <a:cxn ang="0">
                  <a:pos x="222" y="51"/>
                </a:cxn>
                <a:cxn ang="0">
                  <a:pos x="236" y="32"/>
                </a:cxn>
              </a:cxnLst>
              <a:rect l="0" t="0" r="r" b="b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907678" y="3253308"/>
              <a:ext cx="718663" cy="677455"/>
            </a:xfrm>
            <a:custGeom>
              <a:avLst/>
              <a:gdLst/>
              <a:ahLst/>
              <a:cxnLst>
                <a:cxn ang="0">
                  <a:pos x="145" y="4"/>
                </a:cxn>
                <a:cxn ang="0">
                  <a:pos x="157" y="0"/>
                </a:cxn>
                <a:cxn ang="0">
                  <a:pos x="164" y="35"/>
                </a:cxn>
                <a:cxn ang="0">
                  <a:pos x="175" y="55"/>
                </a:cxn>
                <a:cxn ang="0">
                  <a:pos x="190" y="80"/>
                </a:cxn>
                <a:cxn ang="0">
                  <a:pos x="200" y="86"/>
                </a:cxn>
                <a:cxn ang="0">
                  <a:pos x="217" y="52"/>
                </a:cxn>
                <a:cxn ang="0">
                  <a:pos x="237" y="32"/>
                </a:cxn>
                <a:cxn ang="0">
                  <a:pos x="272" y="32"/>
                </a:cxn>
                <a:cxn ang="0">
                  <a:pos x="307" y="25"/>
                </a:cxn>
                <a:cxn ang="0">
                  <a:pos x="316" y="33"/>
                </a:cxn>
                <a:cxn ang="0">
                  <a:pos x="331" y="54"/>
                </a:cxn>
                <a:cxn ang="0">
                  <a:pos x="321" y="67"/>
                </a:cxn>
                <a:cxn ang="0">
                  <a:pos x="332" y="79"/>
                </a:cxn>
                <a:cxn ang="0">
                  <a:pos x="342" y="63"/>
                </a:cxn>
                <a:cxn ang="0">
                  <a:pos x="362" y="99"/>
                </a:cxn>
                <a:cxn ang="0">
                  <a:pos x="393" y="142"/>
                </a:cxn>
                <a:cxn ang="0">
                  <a:pos x="432" y="156"/>
                </a:cxn>
                <a:cxn ang="0">
                  <a:pos x="410" y="195"/>
                </a:cxn>
                <a:cxn ang="0">
                  <a:pos x="417" y="217"/>
                </a:cxn>
                <a:cxn ang="0">
                  <a:pos x="417" y="245"/>
                </a:cxn>
                <a:cxn ang="0">
                  <a:pos x="395" y="242"/>
                </a:cxn>
                <a:cxn ang="0">
                  <a:pos x="386" y="241"/>
                </a:cxn>
                <a:cxn ang="0">
                  <a:pos x="351" y="226"/>
                </a:cxn>
                <a:cxn ang="0">
                  <a:pos x="323" y="207"/>
                </a:cxn>
                <a:cxn ang="0">
                  <a:pos x="286" y="194"/>
                </a:cxn>
                <a:cxn ang="0">
                  <a:pos x="304" y="243"/>
                </a:cxn>
                <a:cxn ang="0">
                  <a:pos x="293" y="269"/>
                </a:cxn>
                <a:cxn ang="0">
                  <a:pos x="273" y="288"/>
                </a:cxn>
                <a:cxn ang="0">
                  <a:pos x="264" y="326"/>
                </a:cxn>
                <a:cxn ang="0">
                  <a:pos x="286" y="334"/>
                </a:cxn>
                <a:cxn ang="0">
                  <a:pos x="296" y="319"/>
                </a:cxn>
                <a:cxn ang="0">
                  <a:pos x="321" y="318"/>
                </a:cxn>
                <a:cxn ang="0">
                  <a:pos x="330" y="334"/>
                </a:cxn>
                <a:cxn ang="0">
                  <a:pos x="286" y="374"/>
                </a:cxn>
                <a:cxn ang="0">
                  <a:pos x="293" y="390"/>
                </a:cxn>
                <a:cxn ang="0">
                  <a:pos x="257" y="408"/>
                </a:cxn>
                <a:cxn ang="0">
                  <a:pos x="230" y="398"/>
                </a:cxn>
                <a:cxn ang="0">
                  <a:pos x="219" y="384"/>
                </a:cxn>
                <a:cxn ang="0">
                  <a:pos x="200" y="381"/>
                </a:cxn>
                <a:cxn ang="0">
                  <a:pos x="184" y="365"/>
                </a:cxn>
                <a:cxn ang="0">
                  <a:pos x="179" y="346"/>
                </a:cxn>
                <a:cxn ang="0">
                  <a:pos x="168" y="353"/>
                </a:cxn>
                <a:cxn ang="0">
                  <a:pos x="147" y="342"/>
                </a:cxn>
                <a:cxn ang="0">
                  <a:pos x="125" y="327"/>
                </a:cxn>
                <a:cxn ang="0">
                  <a:pos x="105" y="315"/>
                </a:cxn>
                <a:cxn ang="0">
                  <a:pos x="83" y="304"/>
                </a:cxn>
                <a:cxn ang="0">
                  <a:pos x="49" y="281"/>
                </a:cxn>
                <a:cxn ang="0">
                  <a:pos x="26" y="258"/>
                </a:cxn>
                <a:cxn ang="0">
                  <a:pos x="3" y="237"/>
                </a:cxn>
                <a:cxn ang="0">
                  <a:pos x="4" y="211"/>
                </a:cxn>
                <a:cxn ang="0">
                  <a:pos x="22" y="176"/>
                </a:cxn>
                <a:cxn ang="0">
                  <a:pos x="39" y="152"/>
                </a:cxn>
                <a:cxn ang="0">
                  <a:pos x="53" y="125"/>
                </a:cxn>
                <a:cxn ang="0">
                  <a:pos x="50" y="86"/>
                </a:cxn>
                <a:cxn ang="0">
                  <a:pos x="65" y="51"/>
                </a:cxn>
                <a:cxn ang="0">
                  <a:pos x="85" y="56"/>
                </a:cxn>
                <a:cxn ang="0">
                  <a:pos x="102" y="67"/>
                </a:cxn>
                <a:cxn ang="0">
                  <a:pos x="128" y="70"/>
                </a:cxn>
                <a:cxn ang="0">
                  <a:pos x="139" y="49"/>
                </a:cxn>
                <a:cxn ang="0">
                  <a:pos x="124" y="41"/>
                </a:cxn>
                <a:cxn ang="0">
                  <a:pos x="129" y="20"/>
                </a:cxn>
              </a:cxnLst>
              <a:rect l="0" t="0" r="r" b="b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01632" y="3886259"/>
              <a:ext cx="476361" cy="543942"/>
            </a:xfrm>
            <a:custGeom>
              <a:avLst/>
              <a:gdLst/>
              <a:ahLst/>
              <a:cxnLst>
                <a:cxn ang="0">
                  <a:pos x="169" y="4"/>
                </a:cxn>
                <a:cxn ang="0">
                  <a:pos x="174" y="18"/>
                </a:cxn>
                <a:cxn ang="0">
                  <a:pos x="172" y="59"/>
                </a:cxn>
                <a:cxn ang="0">
                  <a:pos x="161" y="64"/>
                </a:cxn>
                <a:cxn ang="0">
                  <a:pos x="150" y="80"/>
                </a:cxn>
                <a:cxn ang="0">
                  <a:pos x="147" y="93"/>
                </a:cxn>
                <a:cxn ang="0">
                  <a:pos x="154" y="102"/>
                </a:cxn>
                <a:cxn ang="0">
                  <a:pos x="152" y="113"/>
                </a:cxn>
                <a:cxn ang="0">
                  <a:pos x="154" y="128"/>
                </a:cxn>
                <a:cxn ang="0">
                  <a:pos x="178" y="117"/>
                </a:cxn>
                <a:cxn ang="0">
                  <a:pos x="211" y="122"/>
                </a:cxn>
                <a:cxn ang="0">
                  <a:pos x="221" y="118"/>
                </a:cxn>
                <a:cxn ang="0">
                  <a:pos x="231" y="122"/>
                </a:cxn>
                <a:cxn ang="0">
                  <a:pos x="242" y="121"/>
                </a:cxn>
                <a:cxn ang="0">
                  <a:pos x="277" y="141"/>
                </a:cxn>
                <a:cxn ang="0">
                  <a:pos x="285" y="165"/>
                </a:cxn>
                <a:cxn ang="0">
                  <a:pos x="260" y="182"/>
                </a:cxn>
                <a:cxn ang="0">
                  <a:pos x="262" y="204"/>
                </a:cxn>
                <a:cxn ang="0">
                  <a:pos x="259" y="217"/>
                </a:cxn>
                <a:cxn ang="0">
                  <a:pos x="251" y="230"/>
                </a:cxn>
                <a:cxn ang="0">
                  <a:pos x="235" y="241"/>
                </a:cxn>
                <a:cxn ang="0">
                  <a:pos x="217" y="234"/>
                </a:cxn>
                <a:cxn ang="0">
                  <a:pos x="196" y="221"/>
                </a:cxn>
                <a:cxn ang="0">
                  <a:pos x="184" y="218"/>
                </a:cxn>
                <a:cxn ang="0">
                  <a:pos x="174" y="237"/>
                </a:cxn>
                <a:cxn ang="0">
                  <a:pos x="149" y="260"/>
                </a:cxn>
                <a:cxn ang="0">
                  <a:pos x="131" y="266"/>
                </a:cxn>
                <a:cxn ang="0">
                  <a:pos x="125" y="295"/>
                </a:cxn>
                <a:cxn ang="0">
                  <a:pos x="110" y="305"/>
                </a:cxn>
                <a:cxn ang="0">
                  <a:pos x="104" y="330"/>
                </a:cxn>
                <a:cxn ang="0">
                  <a:pos x="91" y="305"/>
                </a:cxn>
                <a:cxn ang="0">
                  <a:pos x="87" y="289"/>
                </a:cxn>
                <a:cxn ang="0">
                  <a:pos x="86" y="274"/>
                </a:cxn>
                <a:cxn ang="0">
                  <a:pos x="80" y="261"/>
                </a:cxn>
                <a:cxn ang="0">
                  <a:pos x="84" y="253"/>
                </a:cxn>
                <a:cxn ang="0">
                  <a:pos x="67" y="229"/>
                </a:cxn>
                <a:cxn ang="0">
                  <a:pos x="8" y="218"/>
                </a:cxn>
                <a:cxn ang="0">
                  <a:pos x="2" y="206"/>
                </a:cxn>
                <a:cxn ang="0">
                  <a:pos x="4" y="191"/>
                </a:cxn>
                <a:cxn ang="0">
                  <a:pos x="20" y="175"/>
                </a:cxn>
                <a:cxn ang="0">
                  <a:pos x="48" y="176"/>
                </a:cxn>
                <a:cxn ang="0">
                  <a:pos x="57" y="171"/>
                </a:cxn>
                <a:cxn ang="0">
                  <a:pos x="43" y="151"/>
                </a:cxn>
                <a:cxn ang="0">
                  <a:pos x="35" y="129"/>
                </a:cxn>
                <a:cxn ang="0">
                  <a:pos x="60" y="114"/>
                </a:cxn>
                <a:cxn ang="0">
                  <a:pos x="95" y="105"/>
                </a:cxn>
                <a:cxn ang="0">
                  <a:pos x="95" y="78"/>
                </a:cxn>
                <a:cxn ang="0">
                  <a:pos x="113" y="49"/>
                </a:cxn>
                <a:cxn ang="0">
                  <a:pos x="111" y="39"/>
                </a:cxn>
                <a:cxn ang="0">
                  <a:pos x="104" y="29"/>
                </a:cxn>
                <a:cxn ang="0">
                  <a:pos x="117" y="28"/>
                </a:cxn>
                <a:cxn ang="0">
                  <a:pos x="152" y="2"/>
                </a:cxn>
              </a:cxnLst>
              <a:rect l="0" t="0" r="r" b="b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044489" y="2729147"/>
              <a:ext cx="420318" cy="520866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42" y="9"/>
                </a:cxn>
                <a:cxn ang="0">
                  <a:pos x="150" y="9"/>
                </a:cxn>
                <a:cxn ang="0">
                  <a:pos x="162" y="5"/>
                </a:cxn>
                <a:cxn ang="0">
                  <a:pos x="165" y="9"/>
                </a:cxn>
                <a:cxn ang="0">
                  <a:pos x="185" y="9"/>
                </a:cxn>
                <a:cxn ang="0">
                  <a:pos x="183" y="18"/>
                </a:cxn>
                <a:cxn ang="0">
                  <a:pos x="198" y="23"/>
                </a:cxn>
                <a:cxn ang="0">
                  <a:pos x="206" y="33"/>
                </a:cxn>
                <a:cxn ang="0">
                  <a:pos x="209" y="45"/>
                </a:cxn>
                <a:cxn ang="0">
                  <a:pos x="201" y="47"/>
                </a:cxn>
                <a:cxn ang="0">
                  <a:pos x="195" y="40"/>
                </a:cxn>
                <a:cxn ang="0">
                  <a:pos x="190" y="36"/>
                </a:cxn>
                <a:cxn ang="0">
                  <a:pos x="193" y="49"/>
                </a:cxn>
                <a:cxn ang="0">
                  <a:pos x="191" y="56"/>
                </a:cxn>
                <a:cxn ang="0">
                  <a:pos x="195" y="60"/>
                </a:cxn>
                <a:cxn ang="0">
                  <a:pos x="199" y="66"/>
                </a:cxn>
                <a:cxn ang="0">
                  <a:pos x="194" y="68"/>
                </a:cxn>
                <a:cxn ang="0">
                  <a:pos x="190" y="72"/>
                </a:cxn>
                <a:cxn ang="0">
                  <a:pos x="199" y="75"/>
                </a:cxn>
                <a:cxn ang="0">
                  <a:pos x="212" y="86"/>
                </a:cxn>
                <a:cxn ang="0">
                  <a:pos x="216" y="98"/>
                </a:cxn>
                <a:cxn ang="0">
                  <a:pos x="232" y="116"/>
                </a:cxn>
                <a:cxn ang="0">
                  <a:pos x="234" y="192"/>
                </a:cxn>
                <a:cxn ang="0">
                  <a:pos x="245" y="223"/>
                </a:cxn>
                <a:cxn ang="0">
                  <a:pos x="249" y="237"/>
                </a:cxn>
                <a:cxn ang="0">
                  <a:pos x="247" y="249"/>
                </a:cxn>
                <a:cxn ang="0">
                  <a:pos x="253" y="261"/>
                </a:cxn>
                <a:cxn ang="0">
                  <a:pos x="252" y="270"/>
                </a:cxn>
                <a:cxn ang="0">
                  <a:pos x="247" y="276"/>
                </a:cxn>
                <a:cxn ang="0">
                  <a:pos x="242" y="285"/>
                </a:cxn>
                <a:cxn ang="0">
                  <a:pos x="240" y="295"/>
                </a:cxn>
                <a:cxn ang="0">
                  <a:pos x="232" y="304"/>
                </a:cxn>
                <a:cxn ang="0">
                  <a:pos x="220" y="311"/>
                </a:cxn>
                <a:cxn ang="0">
                  <a:pos x="173" y="316"/>
                </a:cxn>
                <a:cxn ang="0">
                  <a:pos x="139" y="303"/>
                </a:cxn>
                <a:cxn ang="0">
                  <a:pos x="123" y="276"/>
                </a:cxn>
                <a:cxn ang="0">
                  <a:pos x="107" y="253"/>
                </a:cxn>
                <a:cxn ang="0">
                  <a:pos x="97" y="234"/>
                </a:cxn>
                <a:cxn ang="0">
                  <a:pos x="91" y="206"/>
                </a:cxn>
                <a:cxn ang="0">
                  <a:pos x="85" y="180"/>
                </a:cxn>
                <a:cxn ang="0">
                  <a:pos x="80" y="168"/>
                </a:cxn>
                <a:cxn ang="0">
                  <a:pos x="78" y="149"/>
                </a:cxn>
                <a:cxn ang="0">
                  <a:pos x="74" y="152"/>
                </a:cxn>
                <a:cxn ang="0">
                  <a:pos x="68" y="157"/>
                </a:cxn>
                <a:cxn ang="0">
                  <a:pos x="64" y="188"/>
                </a:cxn>
                <a:cxn ang="0">
                  <a:pos x="58" y="183"/>
                </a:cxn>
                <a:cxn ang="0">
                  <a:pos x="38" y="177"/>
                </a:cxn>
                <a:cxn ang="0">
                  <a:pos x="41" y="159"/>
                </a:cxn>
                <a:cxn ang="0">
                  <a:pos x="15" y="125"/>
                </a:cxn>
                <a:cxn ang="0">
                  <a:pos x="6" y="103"/>
                </a:cxn>
                <a:cxn ang="0">
                  <a:pos x="13" y="94"/>
                </a:cxn>
                <a:cxn ang="0">
                  <a:pos x="45" y="91"/>
                </a:cxn>
                <a:cxn ang="0">
                  <a:pos x="62" y="75"/>
                </a:cxn>
                <a:cxn ang="0">
                  <a:pos x="72" y="55"/>
                </a:cxn>
                <a:cxn ang="0">
                  <a:pos x="78" y="23"/>
                </a:cxn>
                <a:cxn ang="0">
                  <a:pos x="99" y="10"/>
                </a:cxn>
                <a:cxn ang="0">
                  <a:pos x="105" y="1"/>
                </a:cxn>
                <a:cxn ang="0">
                  <a:pos x="121" y="5"/>
                </a:cxn>
                <a:cxn ang="0">
                  <a:pos x="131" y="0"/>
                </a:cxn>
              </a:cxnLst>
              <a:rect l="0" t="0" r="r" b="b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12624" y="4618109"/>
              <a:ext cx="586798" cy="562074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44" y="20"/>
                </a:cxn>
                <a:cxn ang="0">
                  <a:pos x="152" y="61"/>
                </a:cxn>
                <a:cxn ang="0">
                  <a:pos x="169" y="107"/>
                </a:cxn>
                <a:cxn ang="0">
                  <a:pos x="176" y="130"/>
                </a:cxn>
                <a:cxn ang="0">
                  <a:pos x="173" y="135"/>
                </a:cxn>
                <a:cxn ang="0">
                  <a:pos x="173" y="143"/>
                </a:cxn>
                <a:cxn ang="0">
                  <a:pos x="177" y="162"/>
                </a:cxn>
                <a:cxn ang="0">
                  <a:pos x="193" y="158"/>
                </a:cxn>
                <a:cxn ang="0">
                  <a:pos x="204" y="171"/>
                </a:cxn>
                <a:cxn ang="0">
                  <a:pos x="195" y="182"/>
                </a:cxn>
                <a:cxn ang="0">
                  <a:pos x="195" y="196"/>
                </a:cxn>
                <a:cxn ang="0">
                  <a:pos x="197" y="208"/>
                </a:cxn>
                <a:cxn ang="0">
                  <a:pos x="196" y="221"/>
                </a:cxn>
                <a:cxn ang="0">
                  <a:pos x="212" y="233"/>
                </a:cxn>
                <a:cxn ang="0">
                  <a:pos x="240" y="235"/>
                </a:cxn>
                <a:cxn ang="0">
                  <a:pos x="254" y="241"/>
                </a:cxn>
                <a:cxn ang="0">
                  <a:pos x="265" y="232"/>
                </a:cxn>
                <a:cxn ang="0">
                  <a:pos x="267" y="221"/>
                </a:cxn>
                <a:cxn ang="0">
                  <a:pos x="281" y="220"/>
                </a:cxn>
                <a:cxn ang="0">
                  <a:pos x="308" y="219"/>
                </a:cxn>
                <a:cxn ang="0">
                  <a:pos x="320" y="236"/>
                </a:cxn>
                <a:cxn ang="0">
                  <a:pos x="316" y="251"/>
                </a:cxn>
                <a:cxn ang="0">
                  <a:pos x="317" y="264"/>
                </a:cxn>
                <a:cxn ang="0">
                  <a:pos x="325" y="279"/>
                </a:cxn>
                <a:cxn ang="0">
                  <a:pos x="341" y="290"/>
                </a:cxn>
                <a:cxn ang="0">
                  <a:pos x="353" y="321"/>
                </a:cxn>
                <a:cxn ang="0">
                  <a:pos x="322" y="341"/>
                </a:cxn>
                <a:cxn ang="0">
                  <a:pos x="294" y="325"/>
                </a:cxn>
                <a:cxn ang="0">
                  <a:pos x="275" y="325"/>
                </a:cxn>
                <a:cxn ang="0">
                  <a:pos x="259" y="322"/>
                </a:cxn>
                <a:cxn ang="0">
                  <a:pos x="246" y="313"/>
                </a:cxn>
                <a:cxn ang="0">
                  <a:pos x="239" y="287"/>
                </a:cxn>
                <a:cxn ang="0">
                  <a:pos x="245" y="276"/>
                </a:cxn>
                <a:cxn ang="0">
                  <a:pos x="216" y="268"/>
                </a:cxn>
                <a:cxn ang="0">
                  <a:pos x="200" y="275"/>
                </a:cxn>
                <a:cxn ang="0">
                  <a:pos x="187" y="255"/>
                </a:cxn>
                <a:cxn ang="0">
                  <a:pos x="154" y="250"/>
                </a:cxn>
                <a:cxn ang="0">
                  <a:pos x="145" y="255"/>
                </a:cxn>
                <a:cxn ang="0">
                  <a:pos x="130" y="262"/>
                </a:cxn>
                <a:cxn ang="0">
                  <a:pos x="124" y="255"/>
                </a:cxn>
                <a:cxn ang="0">
                  <a:pos x="105" y="221"/>
                </a:cxn>
                <a:cxn ang="0">
                  <a:pos x="95" y="229"/>
                </a:cxn>
                <a:cxn ang="0">
                  <a:pos x="89" y="229"/>
                </a:cxn>
                <a:cxn ang="0">
                  <a:pos x="94" y="208"/>
                </a:cxn>
                <a:cxn ang="0">
                  <a:pos x="86" y="196"/>
                </a:cxn>
                <a:cxn ang="0">
                  <a:pos x="76" y="170"/>
                </a:cxn>
                <a:cxn ang="0">
                  <a:pos x="48" y="153"/>
                </a:cxn>
                <a:cxn ang="0">
                  <a:pos x="42" y="128"/>
                </a:cxn>
                <a:cxn ang="0">
                  <a:pos x="27" y="130"/>
                </a:cxn>
                <a:cxn ang="0">
                  <a:pos x="13" y="135"/>
                </a:cxn>
                <a:cxn ang="0">
                  <a:pos x="8" y="113"/>
                </a:cxn>
                <a:cxn ang="0">
                  <a:pos x="15" y="99"/>
                </a:cxn>
                <a:cxn ang="0">
                  <a:pos x="47" y="70"/>
                </a:cxn>
                <a:cxn ang="0">
                  <a:pos x="56" y="70"/>
                </a:cxn>
                <a:cxn ang="0">
                  <a:pos x="70" y="61"/>
                </a:cxn>
                <a:cxn ang="0">
                  <a:pos x="85" y="50"/>
                </a:cxn>
                <a:cxn ang="0">
                  <a:pos x="115" y="15"/>
                </a:cxn>
              </a:cxnLst>
              <a:rect l="0" t="0" r="r" b="b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1835152" y="4535692"/>
              <a:ext cx="288453" cy="253840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27" y="13"/>
                </a:cxn>
                <a:cxn ang="0">
                  <a:pos x="136" y="14"/>
                </a:cxn>
                <a:cxn ang="0">
                  <a:pos x="148" y="8"/>
                </a:cxn>
                <a:cxn ang="0">
                  <a:pos x="160" y="19"/>
                </a:cxn>
                <a:cxn ang="0">
                  <a:pos x="168" y="31"/>
                </a:cxn>
                <a:cxn ang="0">
                  <a:pos x="169" y="45"/>
                </a:cxn>
                <a:cxn ang="0">
                  <a:pos x="162" y="65"/>
                </a:cxn>
                <a:cxn ang="0">
                  <a:pos x="138" y="92"/>
                </a:cxn>
                <a:cxn ang="0">
                  <a:pos x="132" y="100"/>
                </a:cxn>
                <a:cxn ang="0">
                  <a:pos x="123" y="108"/>
                </a:cxn>
                <a:cxn ang="0">
                  <a:pos x="117" y="111"/>
                </a:cxn>
                <a:cxn ang="0">
                  <a:pos x="110" y="116"/>
                </a:cxn>
                <a:cxn ang="0">
                  <a:pos x="103" y="120"/>
                </a:cxn>
                <a:cxn ang="0">
                  <a:pos x="98" y="119"/>
                </a:cxn>
                <a:cxn ang="0">
                  <a:pos x="94" y="120"/>
                </a:cxn>
                <a:cxn ang="0">
                  <a:pos x="82" y="132"/>
                </a:cxn>
                <a:cxn ang="0">
                  <a:pos x="62" y="149"/>
                </a:cxn>
                <a:cxn ang="0">
                  <a:pos x="44" y="153"/>
                </a:cxn>
                <a:cxn ang="0">
                  <a:pos x="40" y="151"/>
                </a:cxn>
                <a:cxn ang="0">
                  <a:pos x="43" y="141"/>
                </a:cxn>
                <a:cxn ang="0">
                  <a:pos x="32" y="112"/>
                </a:cxn>
                <a:cxn ang="0">
                  <a:pos x="25" y="95"/>
                </a:cxn>
                <a:cxn ang="0">
                  <a:pos x="19" y="84"/>
                </a:cxn>
                <a:cxn ang="0">
                  <a:pos x="9" y="72"/>
                </a:cxn>
                <a:cxn ang="0">
                  <a:pos x="1" y="57"/>
                </a:cxn>
                <a:cxn ang="0">
                  <a:pos x="0" y="53"/>
                </a:cxn>
                <a:cxn ang="0">
                  <a:pos x="2" y="52"/>
                </a:cxn>
                <a:cxn ang="0">
                  <a:pos x="9" y="46"/>
                </a:cxn>
                <a:cxn ang="0">
                  <a:pos x="8" y="38"/>
                </a:cxn>
                <a:cxn ang="0">
                  <a:pos x="4" y="31"/>
                </a:cxn>
                <a:cxn ang="0">
                  <a:pos x="7" y="26"/>
                </a:cxn>
                <a:cxn ang="0">
                  <a:pos x="5" y="22"/>
                </a:cxn>
                <a:cxn ang="0">
                  <a:pos x="4" y="18"/>
                </a:cxn>
                <a:cxn ang="0">
                  <a:pos x="7" y="14"/>
                </a:cxn>
                <a:cxn ang="0">
                  <a:pos x="24" y="8"/>
                </a:cxn>
                <a:cxn ang="0">
                  <a:pos x="39" y="6"/>
                </a:cxn>
                <a:cxn ang="0">
                  <a:pos x="55" y="10"/>
                </a:cxn>
                <a:cxn ang="0">
                  <a:pos x="68" y="15"/>
                </a:cxn>
                <a:cxn ang="0">
                  <a:pos x="82" y="23"/>
                </a:cxn>
                <a:cxn ang="0">
                  <a:pos x="94" y="18"/>
                </a:cxn>
                <a:cxn ang="0">
                  <a:pos x="114" y="0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887898" y="4336247"/>
              <a:ext cx="392298" cy="329661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26" y="3"/>
                </a:cxn>
                <a:cxn ang="0">
                  <a:pos x="134" y="8"/>
                </a:cxn>
                <a:cxn ang="0">
                  <a:pos x="148" y="10"/>
                </a:cxn>
                <a:cxn ang="0">
                  <a:pos x="155" y="7"/>
                </a:cxn>
                <a:cxn ang="0">
                  <a:pos x="155" y="19"/>
                </a:cxn>
                <a:cxn ang="0">
                  <a:pos x="160" y="32"/>
                </a:cxn>
                <a:cxn ang="0">
                  <a:pos x="165" y="54"/>
                </a:cxn>
                <a:cxn ang="0">
                  <a:pos x="165" y="70"/>
                </a:cxn>
                <a:cxn ang="0">
                  <a:pos x="190" y="77"/>
                </a:cxn>
                <a:cxn ang="0">
                  <a:pos x="215" y="68"/>
                </a:cxn>
                <a:cxn ang="0">
                  <a:pos x="229" y="66"/>
                </a:cxn>
                <a:cxn ang="0">
                  <a:pos x="223" y="84"/>
                </a:cxn>
                <a:cxn ang="0">
                  <a:pos x="231" y="85"/>
                </a:cxn>
                <a:cxn ang="0">
                  <a:pos x="235" y="93"/>
                </a:cxn>
                <a:cxn ang="0">
                  <a:pos x="223" y="104"/>
                </a:cxn>
                <a:cxn ang="0">
                  <a:pos x="234" y="115"/>
                </a:cxn>
                <a:cxn ang="0">
                  <a:pos x="230" y="138"/>
                </a:cxn>
                <a:cxn ang="0">
                  <a:pos x="210" y="146"/>
                </a:cxn>
                <a:cxn ang="0">
                  <a:pos x="195" y="144"/>
                </a:cxn>
                <a:cxn ang="0">
                  <a:pos x="194" y="167"/>
                </a:cxn>
                <a:cxn ang="0">
                  <a:pos x="169" y="189"/>
                </a:cxn>
                <a:cxn ang="0">
                  <a:pos x="165" y="197"/>
                </a:cxn>
                <a:cxn ang="0">
                  <a:pos x="159" y="191"/>
                </a:cxn>
                <a:cxn ang="0">
                  <a:pos x="152" y="174"/>
                </a:cxn>
                <a:cxn ang="0">
                  <a:pos x="145" y="171"/>
                </a:cxn>
                <a:cxn ang="0">
                  <a:pos x="139" y="169"/>
                </a:cxn>
                <a:cxn ang="0">
                  <a:pos x="136" y="152"/>
                </a:cxn>
                <a:cxn ang="0">
                  <a:pos x="118" y="131"/>
                </a:cxn>
                <a:cxn ang="0">
                  <a:pos x="104" y="135"/>
                </a:cxn>
                <a:cxn ang="0">
                  <a:pos x="87" y="128"/>
                </a:cxn>
                <a:cxn ang="0">
                  <a:pos x="81" y="117"/>
                </a:cxn>
                <a:cxn ang="0">
                  <a:pos x="67" y="103"/>
                </a:cxn>
                <a:cxn ang="0">
                  <a:pos x="67" y="89"/>
                </a:cxn>
                <a:cxn ang="0">
                  <a:pos x="67" y="81"/>
                </a:cxn>
                <a:cxn ang="0">
                  <a:pos x="50" y="82"/>
                </a:cxn>
                <a:cxn ang="0">
                  <a:pos x="35" y="72"/>
                </a:cxn>
                <a:cxn ang="0">
                  <a:pos x="32" y="63"/>
                </a:cxn>
                <a:cxn ang="0">
                  <a:pos x="0" y="59"/>
                </a:cxn>
                <a:cxn ang="0">
                  <a:pos x="4" y="51"/>
                </a:cxn>
                <a:cxn ang="0">
                  <a:pos x="30" y="47"/>
                </a:cxn>
                <a:cxn ang="0">
                  <a:pos x="43" y="35"/>
                </a:cxn>
                <a:cxn ang="0">
                  <a:pos x="42" y="28"/>
                </a:cxn>
                <a:cxn ang="0">
                  <a:pos x="66" y="18"/>
                </a:cxn>
                <a:cxn ang="0">
                  <a:pos x="93" y="11"/>
                </a:cxn>
                <a:cxn ang="0">
                  <a:pos x="105" y="0"/>
                </a:cxn>
              </a:cxnLst>
              <a:rect l="0" t="0" r="r" b="b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159870" y="4243942"/>
              <a:ext cx="242301" cy="270323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0" y="4"/>
                </a:cxn>
                <a:cxn ang="0">
                  <a:pos x="112" y="14"/>
                </a:cxn>
                <a:cxn ang="0">
                  <a:pos x="121" y="17"/>
                </a:cxn>
                <a:cxn ang="0">
                  <a:pos x="127" y="14"/>
                </a:cxn>
                <a:cxn ang="0">
                  <a:pos x="139" y="24"/>
                </a:cxn>
                <a:cxn ang="0">
                  <a:pos x="144" y="43"/>
                </a:cxn>
                <a:cxn ang="0">
                  <a:pos x="142" y="68"/>
                </a:cxn>
                <a:cxn ang="0">
                  <a:pos x="133" y="74"/>
                </a:cxn>
                <a:cxn ang="0">
                  <a:pos x="128" y="86"/>
                </a:cxn>
                <a:cxn ang="0">
                  <a:pos x="127" y="94"/>
                </a:cxn>
                <a:cxn ang="0">
                  <a:pos x="124" y="107"/>
                </a:cxn>
                <a:cxn ang="0">
                  <a:pos x="117" y="113"/>
                </a:cxn>
                <a:cxn ang="0">
                  <a:pos x="115" y="114"/>
                </a:cxn>
                <a:cxn ang="0">
                  <a:pos x="112" y="115"/>
                </a:cxn>
                <a:cxn ang="0">
                  <a:pos x="107" y="119"/>
                </a:cxn>
                <a:cxn ang="0">
                  <a:pos x="101" y="121"/>
                </a:cxn>
                <a:cxn ang="0">
                  <a:pos x="100" y="136"/>
                </a:cxn>
                <a:cxn ang="0">
                  <a:pos x="97" y="149"/>
                </a:cxn>
                <a:cxn ang="0">
                  <a:pos x="84" y="161"/>
                </a:cxn>
                <a:cxn ang="0">
                  <a:pos x="81" y="163"/>
                </a:cxn>
                <a:cxn ang="0">
                  <a:pos x="70" y="161"/>
                </a:cxn>
                <a:cxn ang="0">
                  <a:pos x="69" y="164"/>
                </a:cxn>
                <a:cxn ang="0">
                  <a:pos x="58" y="160"/>
                </a:cxn>
                <a:cxn ang="0">
                  <a:pos x="57" y="156"/>
                </a:cxn>
                <a:cxn ang="0">
                  <a:pos x="73" y="146"/>
                </a:cxn>
                <a:cxn ang="0">
                  <a:pos x="66" y="141"/>
                </a:cxn>
                <a:cxn ang="0">
                  <a:pos x="60" y="142"/>
                </a:cxn>
                <a:cxn ang="0">
                  <a:pos x="57" y="133"/>
                </a:cxn>
                <a:cxn ang="0">
                  <a:pos x="64" y="122"/>
                </a:cxn>
                <a:cxn ang="0">
                  <a:pos x="64" y="117"/>
                </a:cxn>
                <a:cxn ang="0">
                  <a:pos x="39" y="128"/>
                </a:cxn>
                <a:cxn ang="0">
                  <a:pos x="25" y="133"/>
                </a:cxn>
                <a:cxn ang="0">
                  <a:pos x="7" y="129"/>
                </a:cxn>
                <a:cxn ang="0">
                  <a:pos x="0" y="121"/>
                </a:cxn>
                <a:cxn ang="0">
                  <a:pos x="10" y="110"/>
                </a:cxn>
                <a:cxn ang="0">
                  <a:pos x="14" y="105"/>
                </a:cxn>
                <a:cxn ang="0">
                  <a:pos x="17" y="83"/>
                </a:cxn>
                <a:cxn ang="0">
                  <a:pos x="26" y="80"/>
                </a:cxn>
                <a:cxn ang="0">
                  <a:pos x="31" y="70"/>
                </a:cxn>
                <a:cxn ang="0">
                  <a:pos x="33" y="57"/>
                </a:cxn>
                <a:cxn ang="0">
                  <a:pos x="39" y="43"/>
                </a:cxn>
                <a:cxn ang="0">
                  <a:pos x="47" y="40"/>
                </a:cxn>
                <a:cxn ang="0">
                  <a:pos x="60" y="44"/>
                </a:cxn>
                <a:cxn ang="0">
                  <a:pos x="74" y="32"/>
                </a:cxn>
                <a:cxn ang="0">
                  <a:pos x="81" y="9"/>
                </a:cxn>
                <a:cxn ang="0">
                  <a:pos x="85" y="2"/>
                </a:cxn>
                <a:cxn ang="0">
                  <a:pos x="89" y="0"/>
                </a:cxn>
              </a:cxnLst>
              <a:rect l="0" t="0" r="r" b="b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484586" y="3146168"/>
              <a:ext cx="855472" cy="515921"/>
            </a:xfrm>
            <a:custGeom>
              <a:avLst/>
              <a:gdLst/>
              <a:ahLst/>
              <a:cxnLst>
                <a:cxn ang="0">
                  <a:pos x="76" y="8"/>
                </a:cxn>
                <a:cxn ang="0">
                  <a:pos x="106" y="32"/>
                </a:cxn>
                <a:cxn ang="0">
                  <a:pos x="106" y="58"/>
                </a:cxn>
                <a:cxn ang="0">
                  <a:pos x="107" y="79"/>
                </a:cxn>
                <a:cxn ang="0">
                  <a:pos x="96" y="89"/>
                </a:cxn>
                <a:cxn ang="0">
                  <a:pos x="68" y="81"/>
                </a:cxn>
                <a:cxn ang="0">
                  <a:pos x="47" y="96"/>
                </a:cxn>
                <a:cxn ang="0">
                  <a:pos x="52" y="121"/>
                </a:cxn>
                <a:cxn ang="0">
                  <a:pos x="60" y="141"/>
                </a:cxn>
                <a:cxn ang="0">
                  <a:pos x="84" y="151"/>
                </a:cxn>
                <a:cxn ang="0">
                  <a:pos x="111" y="121"/>
                </a:cxn>
                <a:cxn ang="0">
                  <a:pos x="138" y="123"/>
                </a:cxn>
                <a:cxn ang="0">
                  <a:pos x="141" y="116"/>
                </a:cxn>
                <a:cxn ang="0">
                  <a:pos x="178" y="123"/>
                </a:cxn>
                <a:cxn ang="0">
                  <a:pos x="216" y="123"/>
                </a:cxn>
                <a:cxn ang="0">
                  <a:pos x="231" y="136"/>
                </a:cxn>
                <a:cxn ang="0">
                  <a:pos x="239" y="136"/>
                </a:cxn>
                <a:cxn ang="0">
                  <a:pos x="246" y="121"/>
                </a:cxn>
                <a:cxn ang="0">
                  <a:pos x="291" y="124"/>
                </a:cxn>
                <a:cxn ang="0">
                  <a:pos x="277" y="131"/>
                </a:cxn>
                <a:cxn ang="0">
                  <a:pos x="266" y="140"/>
                </a:cxn>
                <a:cxn ang="0">
                  <a:pos x="259" y="155"/>
                </a:cxn>
                <a:cxn ang="0">
                  <a:pos x="255" y="160"/>
                </a:cxn>
                <a:cxn ang="0">
                  <a:pos x="281" y="174"/>
                </a:cxn>
                <a:cxn ang="0">
                  <a:pos x="295" y="160"/>
                </a:cxn>
                <a:cxn ang="0">
                  <a:pos x="326" y="172"/>
                </a:cxn>
                <a:cxn ang="0">
                  <a:pos x="342" y="178"/>
                </a:cxn>
                <a:cxn ang="0">
                  <a:pos x="386" y="175"/>
                </a:cxn>
                <a:cxn ang="0">
                  <a:pos x="384" y="195"/>
                </a:cxn>
                <a:cxn ang="0">
                  <a:pos x="387" y="201"/>
                </a:cxn>
                <a:cxn ang="0">
                  <a:pos x="403" y="198"/>
                </a:cxn>
                <a:cxn ang="0">
                  <a:pos x="426" y="193"/>
                </a:cxn>
                <a:cxn ang="0">
                  <a:pos x="427" y="168"/>
                </a:cxn>
                <a:cxn ang="0">
                  <a:pos x="437" y="148"/>
                </a:cxn>
                <a:cxn ang="0">
                  <a:pos x="453" y="144"/>
                </a:cxn>
                <a:cxn ang="0">
                  <a:pos x="486" y="168"/>
                </a:cxn>
                <a:cxn ang="0">
                  <a:pos x="517" y="206"/>
                </a:cxn>
                <a:cxn ang="0">
                  <a:pos x="505" y="222"/>
                </a:cxn>
                <a:cxn ang="0">
                  <a:pos x="516" y="259"/>
                </a:cxn>
                <a:cxn ang="0">
                  <a:pos x="492" y="263"/>
                </a:cxn>
                <a:cxn ang="0">
                  <a:pos x="478" y="271"/>
                </a:cxn>
                <a:cxn ang="0">
                  <a:pos x="461" y="282"/>
                </a:cxn>
                <a:cxn ang="0">
                  <a:pos x="429" y="302"/>
                </a:cxn>
                <a:cxn ang="0">
                  <a:pos x="360" y="300"/>
                </a:cxn>
                <a:cxn ang="0">
                  <a:pos x="235" y="234"/>
                </a:cxn>
                <a:cxn ang="0">
                  <a:pos x="176" y="203"/>
                </a:cxn>
                <a:cxn ang="0">
                  <a:pos x="122" y="217"/>
                </a:cxn>
                <a:cxn ang="0">
                  <a:pos x="75" y="209"/>
                </a:cxn>
                <a:cxn ang="0">
                  <a:pos x="27" y="186"/>
                </a:cxn>
                <a:cxn ang="0">
                  <a:pos x="0" y="124"/>
                </a:cxn>
                <a:cxn ang="0">
                  <a:pos x="17" y="114"/>
                </a:cxn>
                <a:cxn ang="0">
                  <a:pos x="23" y="77"/>
                </a:cxn>
                <a:cxn ang="0">
                  <a:pos x="52" y="52"/>
                </a:cxn>
                <a:cxn ang="0">
                  <a:pos x="67" y="15"/>
                </a:cxn>
              </a:cxnLst>
              <a:rect l="0" t="0" r="r" b="b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242285" y="3480775"/>
              <a:ext cx="1086235" cy="646137"/>
            </a:xfrm>
            <a:custGeom>
              <a:avLst/>
              <a:gdLst/>
              <a:ahLst/>
              <a:cxnLst>
                <a:cxn ang="0">
                  <a:pos x="363" y="21"/>
                </a:cxn>
                <a:cxn ang="0">
                  <a:pos x="489" y="88"/>
                </a:cxn>
                <a:cxn ang="0">
                  <a:pos x="549" y="107"/>
                </a:cxn>
                <a:cxn ang="0">
                  <a:pos x="606" y="84"/>
                </a:cxn>
                <a:cxn ang="0">
                  <a:pos x="624" y="69"/>
                </a:cxn>
                <a:cxn ang="0">
                  <a:pos x="633" y="60"/>
                </a:cxn>
                <a:cxn ang="0">
                  <a:pos x="656" y="72"/>
                </a:cxn>
                <a:cxn ang="0">
                  <a:pos x="655" y="99"/>
                </a:cxn>
                <a:cxn ang="0">
                  <a:pos x="652" y="114"/>
                </a:cxn>
                <a:cxn ang="0">
                  <a:pos x="624" y="138"/>
                </a:cxn>
                <a:cxn ang="0">
                  <a:pos x="572" y="161"/>
                </a:cxn>
                <a:cxn ang="0">
                  <a:pos x="518" y="193"/>
                </a:cxn>
                <a:cxn ang="0">
                  <a:pos x="463" y="223"/>
                </a:cxn>
                <a:cxn ang="0">
                  <a:pos x="428" y="225"/>
                </a:cxn>
                <a:cxn ang="0">
                  <a:pos x="421" y="263"/>
                </a:cxn>
                <a:cxn ang="0">
                  <a:pos x="405" y="271"/>
                </a:cxn>
                <a:cxn ang="0">
                  <a:pos x="377" y="313"/>
                </a:cxn>
                <a:cxn ang="0">
                  <a:pos x="374" y="353"/>
                </a:cxn>
                <a:cxn ang="0">
                  <a:pos x="358" y="368"/>
                </a:cxn>
                <a:cxn ang="0">
                  <a:pos x="359" y="380"/>
                </a:cxn>
                <a:cxn ang="0">
                  <a:pos x="320" y="390"/>
                </a:cxn>
                <a:cxn ang="0">
                  <a:pos x="273" y="366"/>
                </a:cxn>
                <a:cxn ang="0">
                  <a:pos x="254" y="372"/>
                </a:cxn>
                <a:cxn ang="0">
                  <a:pos x="217" y="376"/>
                </a:cxn>
                <a:cxn ang="0">
                  <a:pos x="182" y="357"/>
                </a:cxn>
                <a:cxn ang="0">
                  <a:pos x="164" y="340"/>
                </a:cxn>
                <a:cxn ang="0">
                  <a:pos x="128" y="337"/>
                </a:cxn>
                <a:cxn ang="0">
                  <a:pos x="113" y="339"/>
                </a:cxn>
                <a:cxn ang="0">
                  <a:pos x="114" y="361"/>
                </a:cxn>
                <a:cxn ang="0">
                  <a:pos x="88" y="372"/>
                </a:cxn>
                <a:cxn ang="0">
                  <a:pos x="77" y="363"/>
                </a:cxn>
                <a:cxn ang="0">
                  <a:pos x="65" y="368"/>
                </a:cxn>
                <a:cxn ang="0">
                  <a:pos x="27" y="367"/>
                </a:cxn>
                <a:cxn ang="0">
                  <a:pos x="10" y="364"/>
                </a:cxn>
                <a:cxn ang="0">
                  <a:pos x="8" y="349"/>
                </a:cxn>
                <a:cxn ang="0">
                  <a:pos x="1" y="339"/>
                </a:cxn>
                <a:cxn ang="0">
                  <a:pos x="6" y="322"/>
                </a:cxn>
                <a:cxn ang="0">
                  <a:pos x="19" y="309"/>
                </a:cxn>
                <a:cxn ang="0">
                  <a:pos x="28" y="283"/>
                </a:cxn>
                <a:cxn ang="0">
                  <a:pos x="62" y="271"/>
                </a:cxn>
                <a:cxn ang="0">
                  <a:pos x="89" y="250"/>
                </a:cxn>
                <a:cxn ang="0">
                  <a:pos x="90" y="231"/>
                </a:cxn>
                <a:cxn ang="0">
                  <a:pos x="125" y="190"/>
                </a:cxn>
                <a:cxn ang="0">
                  <a:pos x="114" y="180"/>
                </a:cxn>
                <a:cxn ang="0">
                  <a:pos x="90" y="185"/>
                </a:cxn>
                <a:cxn ang="0">
                  <a:pos x="78" y="196"/>
                </a:cxn>
                <a:cxn ang="0">
                  <a:pos x="61" y="185"/>
                </a:cxn>
                <a:cxn ang="0">
                  <a:pos x="75" y="149"/>
                </a:cxn>
                <a:cxn ang="0">
                  <a:pos x="92" y="124"/>
                </a:cxn>
                <a:cxn ang="0">
                  <a:pos x="98" y="95"/>
                </a:cxn>
                <a:cxn ang="0">
                  <a:pos x="86" y="53"/>
                </a:cxn>
                <a:cxn ang="0">
                  <a:pos x="128" y="73"/>
                </a:cxn>
                <a:cxn ang="0">
                  <a:pos x="148" y="96"/>
                </a:cxn>
                <a:cxn ang="0">
                  <a:pos x="184" y="105"/>
                </a:cxn>
                <a:cxn ang="0">
                  <a:pos x="198" y="107"/>
                </a:cxn>
                <a:cxn ang="0">
                  <a:pos x="215" y="107"/>
                </a:cxn>
                <a:cxn ang="0">
                  <a:pos x="213" y="70"/>
                </a:cxn>
                <a:cxn ang="0">
                  <a:pos x="207" y="50"/>
                </a:cxn>
                <a:cxn ang="0">
                  <a:pos x="233" y="14"/>
                </a:cxn>
                <a:cxn ang="0">
                  <a:pos x="297" y="13"/>
                </a:cxn>
              </a:cxnLst>
              <a:rect l="0" t="0" r="r" b="b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829084" y="3798898"/>
              <a:ext cx="1221396" cy="881845"/>
            </a:xfrm>
            <a:custGeom>
              <a:avLst/>
              <a:gdLst/>
              <a:ahLst/>
              <a:cxnLst>
                <a:cxn ang="0">
                  <a:pos x="162" y="57"/>
                </a:cxn>
                <a:cxn ang="0">
                  <a:pos x="146" y="71"/>
                </a:cxn>
                <a:cxn ang="0">
                  <a:pos x="160" y="82"/>
                </a:cxn>
                <a:cxn ang="0">
                  <a:pos x="199" y="104"/>
                </a:cxn>
                <a:cxn ang="0">
                  <a:pos x="248" y="117"/>
                </a:cxn>
                <a:cxn ang="0">
                  <a:pos x="276" y="148"/>
                </a:cxn>
                <a:cxn ang="0">
                  <a:pos x="339" y="162"/>
                </a:cxn>
                <a:cxn ang="0">
                  <a:pos x="350" y="204"/>
                </a:cxn>
                <a:cxn ang="0">
                  <a:pos x="374" y="233"/>
                </a:cxn>
                <a:cxn ang="0">
                  <a:pos x="405" y="244"/>
                </a:cxn>
                <a:cxn ang="0">
                  <a:pos x="439" y="263"/>
                </a:cxn>
                <a:cxn ang="0">
                  <a:pos x="474" y="271"/>
                </a:cxn>
                <a:cxn ang="0">
                  <a:pos x="503" y="290"/>
                </a:cxn>
                <a:cxn ang="0">
                  <a:pos x="542" y="315"/>
                </a:cxn>
                <a:cxn ang="0">
                  <a:pos x="592" y="298"/>
                </a:cxn>
                <a:cxn ang="0">
                  <a:pos x="620" y="306"/>
                </a:cxn>
                <a:cxn ang="0">
                  <a:pos x="638" y="317"/>
                </a:cxn>
                <a:cxn ang="0">
                  <a:pos x="669" y="334"/>
                </a:cxn>
                <a:cxn ang="0">
                  <a:pos x="699" y="353"/>
                </a:cxn>
                <a:cxn ang="0">
                  <a:pos x="712" y="381"/>
                </a:cxn>
                <a:cxn ang="0">
                  <a:pos x="738" y="408"/>
                </a:cxn>
                <a:cxn ang="0">
                  <a:pos x="708" y="429"/>
                </a:cxn>
                <a:cxn ang="0">
                  <a:pos x="678" y="437"/>
                </a:cxn>
                <a:cxn ang="0">
                  <a:pos x="658" y="424"/>
                </a:cxn>
                <a:cxn ang="0">
                  <a:pos x="620" y="451"/>
                </a:cxn>
                <a:cxn ang="0">
                  <a:pos x="593" y="443"/>
                </a:cxn>
                <a:cxn ang="0">
                  <a:pos x="581" y="431"/>
                </a:cxn>
                <a:cxn ang="0">
                  <a:pos x="562" y="442"/>
                </a:cxn>
                <a:cxn ang="0">
                  <a:pos x="546" y="434"/>
                </a:cxn>
                <a:cxn ang="0">
                  <a:pos x="515" y="423"/>
                </a:cxn>
                <a:cxn ang="0">
                  <a:pos x="475" y="416"/>
                </a:cxn>
                <a:cxn ang="0">
                  <a:pos x="459" y="433"/>
                </a:cxn>
                <a:cxn ang="0">
                  <a:pos x="449" y="481"/>
                </a:cxn>
                <a:cxn ang="0">
                  <a:pos x="416" y="496"/>
                </a:cxn>
                <a:cxn ang="0">
                  <a:pos x="398" y="528"/>
                </a:cxn>
                <a:cxn ang="0">
                  <a:pos x="371" y="524"/>
                </a:cxn>
                <a:cxn ang="0">
                  <a:pos x="326" y="492"/>
                </a:cxn>
                <a:cxn ang="0">
                  <a:pos x="295" y="439"/>
                </a:cxn>
                <a:cxn ang="0">
                  <a:pos x="250" y="414"/>
                </a:cxn>
                <a:cxn ang="0">
                  <a:pos x="224" y="418"/>
                </a:cxn>
                <a:cxn ang="0">
                  <a:pos x="194" y="431"/>
                </a:cxn>
                <a:cxn ang="0">
                  <a:pos x="181" y="439"/>
                </a:cxn>
                <a:cxn ang="0">
                  <a:pos x="139" y="446"/>
                </a:cxn>
                <a:cxn ang="0">
                  <a:pos x="131" y="460"/>
                </a:cxn>
                <a:cxn ang="0">
                  <a:pos x="101" y="457"/>
                </a:cxn>
                <a:cxn ang="0">
                  <a:pos x="95" y="415"/>
                </a:cxn>
                <a:cxn ang="0">
                  <a:pos x="60" y="381"/>
                </a:cxn>
                <a:cxn ang="0">
                  <a:pos x="69" y="342"/>
                </a:cxn>
                <a:cxn ang="0">
                  <a:pos x="60" y="298"/>
                </a:cxn>
                <a:cxn ang="0">
                  <a:pos x="51" y="248"/>
                </a:cxn>
                <a:cxn ang="0">
                  <a:pos x="21" y="213"/>
                </a:cxn>
                <a:cxn ang="0">
                  <a:pos x="7" y="198"/>
                </a:cxn>
                <a:cxn ang="0">
                  <a:pos x="4" y="173"/>
                </a:cxn>
                <a:cxn ang="0">
                  <a:pos x="21" y="144"/>
                </a:cxn>
                <a:cxn ang="0">
                  <a:pos x="23" y="117"/>
                </a:cxn>
                <a:cxn ang="0">
                  <a:pos x="54" y="76"/>
                </a:cxn>
                <a:cxn ang="0">
                  <a:pos x="65" y="66"/>
                </a:cxn>
                <a:cxn ang="0">
                  <a:pos x="77" y="26"/>
                </a:cxn>
                <a:cxn ang="0">
                  <a:pos x="117" y="24"/>
                </a:cxn>
                <a:cxn ang="0">
                  <a:pos x="159" y="0"/>
                </a:cxn>
              </a:cxnLst>
              <a:rect l="0" t="0" r="r" b="b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873587" y="4468111"/>
              <a:ext cx="595039" cy="481306"/>
            </a:xfrm>
            <a:custGeom>
              <a:avLst/>
              <a:gdLst/>
              <a:ahLst/>
              <a:cxnLst>
                <a:cxn ang="0">
                  <a:pos x="223" y="8"/>
                </a:cxn>
                <a:cxn ang="0">
                  <a:pos x="252" y="21"/>
                </a:cxn>
                <a:cxn ang="0">
                  <a:pos x="273" y="45"/>
                </a:cxn>
                <a:cxn ang="0">
                  <a:pos x="293" y="79"/>
                </a:cxn>
                <a:cxn ang="0">
                  <a:pos x="304" y="103"/>
                </a:cxn>
                <a:cxn ang="0">
                  <a:pos x="344" y="118"/>
                </a:cxn>
                <a:cxn ang="0">
                  <a:pos x="358" y="124"/>
                </a:cxn>
                <a:cxn ang="0">
                  <a:pos x="343" y="138"/>
                </a:cxn>
                <a:cxn ang="0">
                  <a:pos x="307" y="145"/>
                </a:cxn>
                <a:cxn ang="0">
                  <a:pos x="277" y="146"/>
                </a:cxn>
                <a:cxn ang="0">
                  <a:pos x="250" y="132"/>
                </a:cxn>
                <a:cxn ang="0">
                  <a:pos x="230" y="132"/>
                </a:cxn>
                <a:cxn ang="0">
                  <a:pos x="229" y="124"/>
                </a:cxn>
                <a:cxn ang="0">
                  <a:pos x="237" y="109"/>
                </a:cxn>
                <a:cxn ang="0">
                  <a:pos x="230" y="103"/>
                </a:cxn>
                <a:cxn ang="0">
                  <a:pos x="210" y="118"/>
                </a:cxn>
                <a:cxn ang="0">
                  <a:pos x="199" y="144"/>
                </a:cxn>
                <a:cxn ang="0">
                  <a:pos x="203" y="159"/>
                </a:cxn>
                <a:cxn ang="0">
                  <a:pos x="198" y="160"/>
                </a:cxn>
                <a:cxn ang="0">
                  <a:pos x="194" y="165"/>
                </a:cxn>
                <a:cxn ang="0">
                  <a:pos x="197" y="173"/>
                </a:cxn>
                <a:cxn ang="0">
                  <a:pos x="206" y="173"/>
                </a:cxn>
                <a:cxn ang="0">
                  <a:pos x="213" y="176"/>
                </a:cxn>
                <a:cxn ang="0">
                  <a:pos x="223" y="206"/>
                </a:cxn>
                <a:cxn ang="0">
                  <a:pos x="205" y="219"/>
                </a:cxn>
                <a:cxn ang="0">
                  <a:pos x="186" y="237"/>
                </a:cxn>
                <a:cxn ang="0">
                  <a:pos x="172" y="261"/>
                </a:cxn>
                <a:cxn ang="0">
                  <a:pos x="168" y="277"/>
                </a:cxn>
                <a:cxn ang="0">
                  <a:pos x="163" y="281"/>
                </a:cxn>
                <a:cxn ang="0">
                  <a:pos x="152" y="292"/>
                </a:cxn>
                <a:cxn ang="0">
                  <a:pos x="145" y="284"/>
                </a:cxn>
                <a:cxn ang="0">
                  <a:pos x="135" y="274"/>
                </a:cxn>
                <a:cxn ang="0">
                  <a:pos x="101" y="264"/>
                </a:cxn>
                <a:cxn ang="0">
                  <a:pos x="94" y="262"/>
                </a:cxn>
                <a:cxn ang="0">
                  <a:pos x="84" y="244"/>
                </a:cxn>
                <a:cxn ang="0">
                  <a:pos x="66" y="230"/>
                </a:cxn>
                <a:cxn ang="0">
                  <a:pos x="55" y="210"/>
                </a:cxn>
                <a:cxn ang="0">
                  <a:pos x="38" y="206"/>
                </a:cxn>
                <a:cxn ang="0">
                  <a:pos x="26" y="198"/>
                </a:cxn>
                <a:cxn ang="0">
                  <a:pos x="16" y="192"/>
                </a:cxn>
                <a:cxn ang="0">
                  <a:pos x="12" y="180"/>
                </a:cxn>
                <a:cxn ang="0">
                  <a:pos x="0" y="161"/>
                </a:cxn>
                <a:cxn ang="0">
                  <a:pos x="6" y="151"/>
                </a:cxn>
                <a:cxn ang="0">
                  <a:pos x="15" y="148"/>
                </a:cxn>
                <a:cxn ang="0">
                  <a:pos x="16" y="137"/>
                </a:cxn>
                <a:cxn ang="0">
                  <a:pos x="11" y="125"/>
                </a:cxn>
                <a:cxn ang="0">
                  <a:pos x="15" y="109"/>
                </a:cxn>
                <a:cxn ang="0">
                  <a:pos x="22" y="101"/>
                </a:cxn>
                <a:cxn ang="0">
                  <a:pos x="27" y="89"/>
                </a:cxn>
                <a:cxn ang="0">
                  <a:pos x="43" y="89"/>
                </a:cxn>
                <a:cxn ang="0">
                  <a:pos x="57" y="86"/>
                </a:cxn>
                <a:cxn ang="0">
                  <a:pos x="76" y="76"/>
                </a:cxn>
                <a:cxn ang="0">
                  <a:pos x="77" y="62"/>
                </a:cxn>
                <a:cxn ang="0">
                  <a:pos x="101" y="55"/>
                </a:cxn>
                <a:cxn ang="0">
                  <a:pos x="108" y="47"/>
                </a:cxn>
                <a:cxn ang="0">
                  <a:pos x="112" y="40"/>
                </a:cxn>
                <a:cxn ang="0">
                  <a:pos x="139" y="35"/>
                </a:cxn>
                <a:cxn ang="0">
                  <a:pos x="156" y="32"/>
                </a:cxn>
                <a:cxn ang="0">
                  <a:pos x="163" y="28"/>
                </a:cxn>
                <a:cxn ang="0">
                  <a:pos x="184" y="16"/>
                </a:cxn>
                <a:cxn ang="0">
                  <a:pos x="197" y="12"/>
                </a:cxn>
                <a:cxn ang="0">
                  <a:pos x="206" y="0"/>
                </a:cxn>
              </a:cxnLst>
              <a:rect l="0" t="0" r="r" b="b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3066440" y="3172541"/>
              <a:ext cx="1008766" cy="1213155"/>
            </a:xfrm>
            <a:custGeom>
              <a:avLst/>
              <a:gdLst/>
              <a:ahLst/>
              <a:cxnLst>
                <a:cxn ang="0">
                  <a:pos x="386" y="27"/>
                </a:cxn>
                <a:cxn ang="0">
                  <a:pos x="352" y="117"/>
                </a:cxn>
                <a:cxn ang="0">
                  <a:pos x="335" y="226"/>
                </a:cxn>
                <a:cxn ang="0">
                  <a:pos x="319" y="332"/>
                </a:cxn>
                <a:cxn ang="0">
                  <a:pos x="246" y="388"/>
                </a:cxn>
                <a:cxn ang="0">
                  <a:pos x="203" y="384"/>
                </a:cxn>
                <a:cxn ang="0">
                  <a:pos x="256" y="418"/>
                </a:cxn>
                <a:cxn ang="0">
                  <a:pos x="293" y="410"/>
                </a:cxn>
                <a:cxn ang="0">
                  <a:pos x="359" y="345"/>
                </a:cxn>
                <a:cxn ang="0">
                  <a:pos x="383" y="286"/>
                </a:cxn>
                <a:cxn ang="0">
                  <a:pos x="425" y="319"/>
                </a:cxn>
                <a:cxn ang="0">
                  <a:pos x="414" y="364"/>
                </a:cxn>
                <a:cxn ang="0">
                  <a:pos x="424" y="361"/>
                </a:cxn>
                <a:cxn ang="0">
                  <a:pos x="440" y="319"/>
                </a:cxn>
                <a:cxn ang="0">
                  <a:pos x="395" y="264"/>
                </a:cxn>
                <a:cxn ang="0">
                  <a:pos x="352" y="255"/>
                </a:cxn>
                <a:cxn ang="0">
                  <a:pos x="379" y="185"/>
                </a:cxn>
                <a:cxn ang="0">
                  <a:pos x="373" y="116"/>
                </a:cxn>
                <a:cxn ang="0">
                  <a:pos x="406" y="86"/>
                </a:cxn>
                <a:cxn ang="0">
                  <a:pos x="440" y="36"/>
                </a:cxn>
                <a:cxn ang="0">
                  <a:pos x="425" y="109"/>
                </a:cxn>
                <a:cxn ang="0">
                  <a:pos x="465" y="151"/>
                </a:cxn>
                <a:cxn ang="0">
                  <a:pos x="473" y="144"/>
                </a:cxn>
                <a:cxn ang="0">
                  <a:pos x="445" y="93"/>
                </a:cxn>
                <a:cxn ang="0">
                  <a:pos x="480" y="105"/>
                </a:cxn>
                <a:cxn ang="0">
                  <a:pos x="494" y="77"/>
                </a:cxn>
                <a:cxn ang="0">
                  <a:pos x="527" y="113"/>
                </a:cxn>
                <a:cxn ang="0">
                  <a:pos x="504" y="131"/>
                </a:cxn>
                <a:cxn ang="0">
                  <a:pos x="519" y="164"/>
                </a:cxn>
                <a:cxn ang="0">
                  <a:pos x="486" y="232"/>
                </a:cxn>
                <a:cxn ang="0">
                  <a:pos x="510" y="283"/>
                </a:cxn>
                <a:cxn ang="0">
                  <a:pos x="539" y="287"/>
                </a:cxn>
                <a:cxn ang="0">
                  <a:pos x="557" y="330"/>
                </a:cxn>
                <a:cxn ang="0">
                  <a:pos x="551" y="354"/>
                </a:cxn>
                <a:cxn ang="0">
                  <a:pos x="537" y="404"/>
                </a:cxn>
                <a:cxn ang="0">
                  <a:pos x="550" y="460"/>
                </a:cxn>
                <a:cxn ang="0">
                  <a:pos x="580" y="538"/>
                </a:cxn>
                <a:cxn ang="0">
                  <a:pos x="596" y="579"/>
                </a:cxn>
                <a:cxn ang="0">
                  <a:pos x="589" y="644"/>
                </a:cxn>
                <a:cxn ang="0">
                  <a:pos x="594" y="679"/>
                </a:cxn>
                <a:cxn ang="0">
                  <a:pos x="560" y="736"/>
                </a:cxn>
                <a:cxn ang="0">
                  <a:pos x="494" y="697"/>
                </a:cxn>
                <a:cxn ang="0">
                  <a:pos x="439" y="685"/>
                </a:cxn>
                <a:cxn ang="0">
                  <a:pos x="352" y="662"/>
                </a:cxn>
                <a:cxn ang="0">
                  <a:pos x="269" y="632"/>
                </a:cxn>
                <a:cxn ang="0">
                  <a:pos x="211" y="592"/>
                </a:cxn>
                <a:cxn ang="0">
                  <a:pos x="132" y="528"/>
                </a:cxn>
                <a:cxn ang="0">
                  <a:pos x="43" y="484"/>
                </a:cxn>
                <a:cxn ang="0">
                  <a:pos x="8" y="447"/>
                </a:cxn>
                <a:cxn ang="0">
                  <a:pos x="61" y="353"/>
                </a:cxn>
                <a:cxn ang="0">
                  <a:pos x="152" y="301"/>
                </a:cxn>
                <a:cxn ang="0">
                  <a:pos x="163" y="241"/>
                </a:cxn>
                <a:cxn ang="0">
                  <a:pos x="183" y="214"/>
                </a:cxn>
                <a:cxn ang="0">
                  <a:pos x="226" y="275"/>
                </a:cxn>
                <a:cxn ang="0">
                  <a:pos x="234" y="214"/>
                </a:cxn>
                <a:cxn ang="0">
                  <a:pos x="213" y="181"/>
                </a:cxn>
                <a:cxn ang="0">
                  <a:pos x="248" y="120"/>
                </a:cxn>
                <a:cxn ang="0">
                  <a:pos x="262" y="86"/>
                </a:cxn>
                <a:cxn ang="0">
                  <a:pos x="330" y="1"/>
                </a:cxn>
              </a:cxnLst>
              <a:rect l="0" t="0" r="r" b="b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3523021" y="5162050"/>
              <a:ext cx="552183" cy="400540"/>
            </a:xfrm>
            <a:custGeom>
              <a:avLst/>
              <a:gdLst/>
              <a:ahLst/>
              <a:cxnLst>
                <a:cxn ang="0">
                  <a:pos x="121" y="4"/>
                </a:cxn>
                <a:cxn ang="0">
                  <a:pos x="124" y="23"/>
                </a:cxn>
                <a:cxn ang="0">
                  <a:pos x="144" y="34"/>
                </a:cxn>
                <a:cxn ang="0">
                  <a:pos x="143" y="42"/>
                </a:cxn>
                <a:cxn ang="0">
                  <a:pos x="157" y="49"/>
                </a:cxn>
                <a:cxn ang="0">
                  <a:pos x="167" y="60"/>
                </a:cxn>
                <a:cxn ang="0">
                  <a:pos x="191" y="30"/>
                </a:cxn>
                <a:cxn ang="0">
                  <a:pos x="202" y="37"/>
                </a:cxn>
                <a:cxn ang="0">
                  <a:pos x="206" y="35"/>
                </a:cxn>
                <a:cxn ang="0">
                  <a:pos x="214" y="27"/>
                </a:cxn>
                <a:cxn ang="0">
                  <a:pos x="225" y="29"/>
                </a:cxn>
                <a:cxn ang="0">
                  <a:pos x="235" y="25"/>
                </a:cxn>
                <a:cxn ang="0">
                  <a:pos x="249" y="22"/>
                </a:cxn>
                <a:cxn ang="0">
                  <a:pos x="250" y="12"/>
                </a:cxn>
                <a:cxn ang="0">
                  <a:pos x="264" y="8"/>
                </a:cxn>
                <a:cxn ang="0">
                  <a:pos x="273" y="15"/>
                </a:cxn>
                <a:cxn ang="0">
                  <a:pos x="289" y="35"/>
                </a:cxn>
                <a:cxn ang="0">
                  <a:pos x="312" y="70"/>
                </a:cxn>
                <a:cxn ang="0">
                  <a:pos x="326" y="76"/>
                </a:cxn>
                <a:cxn ang="0">
                  <a:pos x="324" y="85"/>
                </a:cxn>
                <a:cxn ang="0">
                  <a:pos x="320" y="91"/>
                </a:cxn>
                <a:cxn ang="0">
                  <a:pos x="335" y="103"/>
                </a:cxn>
                <a:cxn ang="0">
                  <a:pos x="330" y="119"/>
                </a:cxn>
                <a:cxn ang="0">
                  <a:pos x="328" y="127"/>
                </a:cxn>
                <a:cxn ang="0">
                  <a:pos x="316" y="130"/>
                </a:cxn>
                <a:cxn ang="0">
                  <a:pos x="312" y="140"/>
                </a:cxn>
                <a:cxn ang="0">
                  <a:pos x="319" y="158"/>
                </a:cxn>
                <a:cxn ang="0">
                  <a:pos x="293" y="167"/>
                </a:cxn>
                <a:cxn ang="0">
                  <a:pos x="288" y="159"/>
                </a:cxn>
                <a:cxn ang="0">
                  <a:pos x="272" y="182"/>
                </a:cxn>
                <a:cxn ang="0">
                  <a:pos x="261" y="190"/>
                </a:cxn>
                <a:cxn ang="0">
                  <a:pos x="222" y="207"/>
                </a:cxn>
                <a:cxn ang="0">
                  <a:pos x="219" y="217"/>
                </a:cxn>
                <a:cxn ang="0">
                  <a:pos x="229" y="227"/>
                </a:cxn>
                <a:cxn ang="0">
                  <a:pos x="229" y="235"/>
                </a:cxn>
                <a:cxn ang="0">
                  <a:pos x="221" y="243"/>
                </a:cxn>
                <a:cxn ang="0">
                  <a:pos x="201" y="216"/>
                </a:cxn>
                <a:cxn ang="0">
                  <a:pos x="174" y="216"/>
                </a:cxn>
                <a:cxn ang="0">
                  <a:pos x="166" y="217"/>
                </a:cxn>
                <a:cxn ang="0">
                  <a:pos x="152" y="224"/>
                </a:cxn>
                <a:cxn ang="0">
                  <a:pos x="114" y="220"/>
                </a:cxn>
                <a:cxn ang="0">
                  <a:pos x="105" y="207"/>
                </a:cxn>
                <a:cxn ang="0">
                  <a:pos x="100" y="198"/>
                </a:cxn>
                <a:cxn ang="0">
                  <a:pos x="94" y="186"/>
                </a:cxn>
                <a:cxn ang="0">
                  <a:pos x="81" y="190"/>
                </a:cxn>
                <a:cxn ang="0">
                  <a:pos x="77" y="202"/>
                </a:cxn>
                <a:cxn ang="0">
                  <a:pos x="65" y="205"/>
                </a:cxn>
                <a:cxn ang="0">
                  <a:pos x="50" y="171"/>
                </a:cxn>
                <a:cxn ang="0">
                  <a:pos x="22" y="91"/>
                </a:cxn>
                <a:cxn ang="0">
                  <a:pos x="6" y="42"/>
                </a:cxn>
                <a:cxn ang="0">
                  <a:pos x="7" y="31"/>
                </a:cxn>
                <a:cxn ang="0">
                  <a:pos x="16" y="35"/>
                </a:cxn>
                <a:cxn ang="0">
                  <a:pos x="22" y="35"/>
                </a:cxn>
                <a:cxn ang="0">
                  <a:pos x="61" y="31"/>
                </a:cxn>
                <a:cxn ang="0">
                  <a:pos x="90" y="11"/>
                </a:cxn>
              </a:cxnLst>
              <a:rect l="0" t="0" r="r" b="b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3124130" y="4637888"/>
              <a:ext cx="367572" cy="530755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75" y="23"/>
                </a:cxn>
                <a:cxn ang="0">
                  <a:pos x="94" y="27"/>
                </a:cxn>
                <a:cxn ang="0">
                  <a:pos x="125" y="43"/>
                </a:cxn>
                <a:cxn ang="0">
                  <a:pos x="164" y="45"/>
                </a:cxn>
                <a:cxn ang="0">
                  <a:pos x="209" y="26"/>
                </a:cxn>
                <a:cxn ang="0">
                  <a:pos x="206" y="52"/>
                </a:cxn>
                <a:cxn ang="0">
                  <a:pos x="210" y="64"/>
                </a:cxn>
                <a:cxn ang="0">
                  <a:pos x="214" y="76"/>
                </a:cxn>
                <a:cxn ang="0">
                  <a:pos x="213" y="92"/>
                </a:cxn>
                <a:cxn ang="0">
                  <a:pos x="223" y="142"/>
                </a:cxn>
                <a:cxn ang="0">
                  <a:pos x="209" y="159"/>
                </a:cxn>
                <a:cxn ang="0">
                  <a:pos x="217" y="184"/>
                </a:cxn>
                <a:cxn ang="0">
                  <a:pos x="196" y="182"/>
                </a:cxn>
                <a:cxn ang="0">
                  <a:pos x="174" y="205"/>
                </a:cxn>
                <a:cxn ang="0">
                  <a:pos x="168" y="217"/>
                </a:cxn>
                <a:cxn ang="0">
                  <a:pos x="170" y="240"/>
                </a:cxn>
                <a:cxn ang="0">
                  <a:pos x="176" y="277"/>
                </a:cxn>
                <a:cxn ang="0">
                  <a:pos x="174" y="297"/>
                </a:cxn>
                <a:cxn ang="0">
                  <a:pos x="163" y="306"/>
                </a:cxn>
                <a:cxn ang="0">
                  <a:pos x="144" y="310"/>
                </a:cxn>
                <a:cxn ang="0">
                  <a:pos x="119" y="322"/>
                </a:cxn>
                <a:cxn ang="0">
                  <a:pos x="110" y="317"/>
                </a:cxn>
                <a:cxn ang="0">
                  <a:pos x="100" y="312"/>
                </a:cxn>
                <a:cxn ang="0">
                  <a:pos x="86" y="316"/>
                </a:cxn>
                <a:cxn ang="0">
                  <a:pos x="88" y="304"/>
                </a:cxn>
                <a:cxn ang="0">
                  <a:pos x="100" y="290"/>
                </a:cxn>
                <a:cxn ang="0">
                  <a:pos x="102" y="285"/>
                </a:cxn>
                <a:cxn ang="0">
                  <a:pos x="89" y="290"/>
                </a:cxn>
                <a:cxn ang="0">
                  <a:pos x="75" y="279"/>
                </a:cxn>
                <a:cxn ang="0">
                  <a:pos x="67" y="274"/>
                </a:cxn>
                <a:cxn ang="0">
                  <a:pos x="57" y="282"/>
                </a:cxn>
                <a:cxn ang="0">
                  <a:pos x="53" y="259"/>
                </a:cxn>
                <a:cxn ang="0">
                  <a:pos x="42" y="254"/>
                </a:cxn>
                <a:cxn ang="0">
                  <a:pos x="30" y="259"/>
                </a:cxn>
                <a:cxn ang="0">
                  <a:pos x="20" y="258"/>
                </a:cxn>
                <a:cxn ang="0">
                  <a:pos x="11" y="247"/>
                </a:cxn>
                <a:cxn ang="0">
                  <a:pos x="26" y="215"/>
                </a:cxn>
                <a:cxn ang="0">
                  <a:pos x="16" y="185"/>
                </a:cxn>
                <a:cxn ang="0">
                  <a:pos x="0" y="189"/>
                </a:cxn>
                <a:cxn ang="0">
                  <a:pos x="14" y="176"/>
                </a:cxn>
                <a:cxn ang="0">
                  <a:pos x="18" y="165"/>
                </a:cxn>
                <a:cxn ang="0">
                  <a:pos x="34" y="134"/>
                </a:cxn>
                <a:cxn ang="0">
                  <a:pos x="59" y="114"/>
                </a:cxn>
                <a:cxn ang="0">
                  <a:pos x="67" y="81"/>
                </a:cxn>
                <a:cxn ang="0">
                  <a:pos x="54" y="70"/>
                </a:cxn>
                <a:cxn ang="0">
                  <a:pos x="42" y="66"/>
                </a:cxn>
                <a:cxn ang="0">
                  <a:pos x="45" y="58"/>
                </a:cxn>
                <a:cxn ang="0">
                  <a:pos x="51" y="56"/>
                </a:cxn>
                <a:cxn ang="0">
                  <a:pos x="46" y="33"/>
                </a:cxn>
                <a:cxn ang="0">
                  <a:pos x="75" y="2"/>
                </a:cxn>
              </a:cxnLst>
              <a:rect l="0" t="0" r="r" b="b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198828" y="3573080"/>
              <a:ext cx="865362" cy="1114257"/>
            </a:xfrm>
            <a:custGeom>
              <a:avLst/>
              <a:gdLst/>
              <a:ahLst/>
              <a:cxnLst>
                <a:cxn ang="0">
                  <a:pos x="273" y="13"/>
                </a:cxn>
                <a:cxn ang="0">
                  <a:pos x="320" y="18"/>
                </a:cxn>
                <a:cxn ang="0">
                  <a:pos x="369" y="10"/>
                </a:cxn>
                <a:cxn ang="0">
                  <a:pos x="377" y="12"/>
                </a:cxn>
                <a:cxn ang="0">
                  <a:pos x="397" y="6"/>
                </a:cxn>
                <a:cxn ang="0">
                  <a:pos x="422" y="48"/>
                </a:cxn>
                <a:cxn ang="0">
                  <a:pos x="438" y="120"/>
                </a:cxn>
                <a:cxn ang="0">
                  <a:pos x="420" y="157"/>
                </a:cxn>
                <a:cxn ang="0">
                  <a:pos x="436" y="171"/>
                </a:cxn>
                <a:cxn ang="0">
                  <a:pos x="455" y="210"/>
                </a:cxn>
                <a:cxn ang="0">
                  <a:pos x="461" y="237"/>
                </a:cxn>
                <a:cxn ang="0">
                  <a:pos x="457" y="268"/>
                </a:cxn>
                <a:cxn ang="0">
                  <a:pos x="455" y="301"/>
                </a:cxn>
                <a:cxn ang="0">
                  <a:pos x="473" y="310"/>
                </a:cxn>
                <a:cxn ang="0">
                  <a:pos x="504" y="315"/>
                </a:cxn>
                <a:cxn ang="0">
                  <a:pos x="519" y="327"/>
                </a:cxn>
                <a:cxn ang="0">
                  <a:pos x="500" y="341"/>
                </a:cxn>
                <a:cxn ang="0">
                  <a:pos x="491" y="370"/>
                </a:cxn>
                <a:cxn ang="0">
                  <a:pos x="491" y="403"/>
                </a:cxn>
                <a:cxn ang="0">
                  <a:pos x="503" y="443"/>
                </a:cxn>
                <a:cxn ang="0">
                  <a:pos x="507" y="455"/>
                </a:cxn>
                <a:cxn ang="0">
                  <a:pos x="479" y="502"/>
                </a:cxn>
                <a:cxn ang="0">
                  <a:pos x="475" y="513"/>
                </a:cxn>
                <a:cxn ang="0">
                  <a:pos x="465" y="539"/>
                </a:cxn>
                <a:cxn ang="0">
                  <a:pos x="480" y="572"/>
                </a:cxn>
                <a:cxn ang="0">
                  <a:pos x="511" y="580"/>
                </a:cxn>
                <a:cxn ang="0">
                  <a:pos x="506" y="599"/>
                </a:cxn>
                <a:cxn ang="0">
                  <a:pos x="495" y="615"/>
                </a:cxn>
                <a:cxn ang="0">
                  <a:pos x="512" y="632"/>
                </a:cxn>
                <a:cxn ang="0">
                  <a:pos x="510" y="649"/>
                </a:cxn>
                <a:cxn ang="0">
                  <a:pos x="500" y="667"/>
                </a:cxn>
                <a:cxn ang="0">
                  <a:pos x="490" y="673"/>
                </a:cxn>
                <a:cxn ang="0">
                  <a:pos x="475" y="669"/>
                </a:cxn>
                <a:cxn ang="0">
                  <a:pos x="463" y="660"/>
                </a:cxn>
                <a:cxn ang="0">
                  <a:pos x="448" y="649"/>
                </a:cxn>
                <a:cxn ang="0">
                  <a:pos x="441" y="646"/>
                </a:cxn>
                <a:cxn ang="0">
                  <a:pos x="426" y="645"/>
                </a:cxn>
                <a:cxn ang="0">
                  <a:pos x="402" y="629"/>
                </a:cxn>
                <a:cxn ang="0">
                  <a:pos x="352" y="622"/>
                </a:cxn>
                <a:cxn ang="0">
                  <a:pos x="320" y="623"/>
                </a:cxn>
                <a:cxn ang="0">
                  <a:pos x="268" y="642"/>
                </a:cxn>
                <a:cxn ang="0">
                  <a:pos x="254" y="657"/>
                </a:cxn>
                <a:cxn ang="0">
                  <a:pos x="186" y="634"/>
                </a:cxn>
                <a:cxn ang="0">
                  <a:pos x="199" y="595"/>
                </a:cxn>
                <a:cxn ang="0">
                  <a:pos x="170" y="566"/>
                </a:cxn>
                <a:cxn ang="0">
                  <a:pos x="117" y="553"/>
                </a:cxn>
                <a:cxn ang="0">
                  <a:pos x="89" y="591"/>
                </a:cxn>
                <a:cxn ang="0">
                  <a:pos x="71" y="568"/>
                </a:cxn>
                <a:cxn ang="0">
                  <a:pos x="62" y="531"/>
                </a:cxn>
                <a:cxn ang="0">
                  <a:pos x="67" y="466"/>
                </a:cxn>
                <a:cxn ang="0">
                  <a:pos x="80" y="436"/>
                </a:cxn>
                <a:cxn ang="0">
                  <a:pos x="82" y="424"/>
                </a:cxn>
                <a:cxn ang="0">
                  <a:pos x="90" y="388"/>
                </a:cxn>
                <a:cxn ang="0">
                  <a:pos x="34" y="347"/>
                </a:cxn>
                <a:cxn ang="0">
                  <a:pos x="20" y="326"/>
                </a:cxn>
                <a:cxn ang="0">
                  <a:pos x="0" y="289"/>
                </a:cxn>
                <a:cxn ang="0">
                  <a:pos x="14" y="245"/>
                </a:cxn>
                <a:cxn ang="0">
                  <a:pos x="53" y="196"/>
                </a:cxn>
                <a:cxn ang="0">
                  <a:pos x="108" y="109"/>
                </a:cxn>
                <a:cxn ang="0">
                  <a:pos x="132" y="101"/>
                </a:cxn>
                <a:cxn ang="0">
                  <a:pos x="166" y="45"/>
                </a:cxn>
                <a:cxn ang="0">
                  <a:pos x="219" y="12"/>
                </a:cxn>
              </a:cxnLst>
              <a:rect l="0" t="0" r="r" b="b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88923" y="4649426"/>
              <a:ext cx="998875" cy="880197"/>
            </a:xfrm>
            <a:custGeom>
              <a:avLst/>
              <a:gdLst/>
              <a:ahLst/>
              <a:cxnLst>
                <a:cxn ang="0">
                  <a:pos x="521" y="18"/>
                </a:cxn>
                <a:cxn ang="0">
                  <a:pos x="530" y="46"/>
                </a:cxn>
                <a:cxn ang="0">
                  <a:pos x="550" y="86"/>
                </a:cxn>
                <a:cxn ang="0">
                  <a:pos x="587" y="111"/>
                </a:cxn>
                <a:cxn ang="0">
                  <a:pos x="603" y="127"/>
                </a:cxn>
                <a:cxn ang="0">
                  <a:pos x="577" y="166"/>
                </a:cxn>
                <a:cxn ang="0">
                  <a:pos x="548" y="214"/>
                </a:cxn>
                <a:cxn ang="0">
                  <a:pos x="536" y="249"/>
                </a:cxn>
                <a:cxn ang="0">
                  <a:pos x="551" y="282"/>
                </a:cxn>
                <a:cxn ang="0">
                  <a:pos x="515" y="321"/>
                </a:cxn>
                <a:cxn ang="0">
                  <a:pos x="491" y="341"/>
                </a:cxn>
                <a:cxn ang="0">
                  <a:pos x="465" y="376"/>
                </a:cxn>
                <a:cxn ang="0">
                  <a:pos x="457" y="396"/>
                </a:cxn>
                <a:cxn ang="0">
                  <a:pos x="417" y="410"/>
                </a:cxn>
                <a:cxn ang="0">
                  <a:pos x="388" y="418"/>
                </a:cxn>
                <a:cxn ang="0">
                  <a:pos x="376" y="426"/>
                </a:cxn>
                <a:cxn ang="0">
                  <a:pos x="374" y="458"/>
                </a:cxn>
                <a:cxn ang="0">
                  <a:pos x="388" y="472"/>
                </a:cxn>
                <a:cxn ang="0">
                  <a:pos x="388" y="481"/>
                </a:cxn>
                <a:cxn ang="0">
                  <a:pos x="356" y="515"/>
                </a:cxn>
                <a:cxn ang="0">
                  <a:pos x="333" y="503"/>
                </a:cxn>
                <a:cxn ang="0">
                  <a:pos x="321" y="511"/>
                </a:cxn>
                <a:cxn ang="0">
                  <a:pos x="288" y="507"/>
                </a:cxn>
                <a:cxn ang="0">
                  <a:pos x="211" y="531"/>
                </a:cxn>
                <a:cxn ang="0">
                  <a:pos x="165" y="513"/>
                </a:cxn>
                <a:cxn ang="0">
                  <a:pos x="124" y="472"/>
                </a:cxn>
                <a:cxn ang="0">
                  <a:pos x="58" y="461"/>
                </a:cxn>
                <a:cxn ang="0">
                  <a:pos x="19" y="447"/>
                </a:cxn>
                <a:cxn ang="0">
                  <a:pos x="4" y="408"/>
                </a:cxn>
                <a:cxn ang="0">
                  <a:pos x="35" y="377"/>
                </a:cxn>
                <a:cxn ang="0">
                  <a:pos x="56" y="388"/>
                </a:cxn>
                <a:cxn ang="0">
                  <a:pos x="99" y="410"/>
                </a:cxn>
                <a:cxn ang="0">
                  <a:pos x="132" y="425"/>
                </a:cxn>
                <a:cxn ang="0">
                  <a:pos x="160" y="441"/>
                </a:cxn>
                <a:cxn ang="0">
                  <a:pos x="173" y="462"/>
                </a:cxn>
                <a:cxn ang="0">
                  <a:pos x="200" y="468"/>
                </a:cxn>
                <a:cxn ang="0">
                  <a:pos x="222" y="469"/>
                </a:cxn>
                <a:cxn ang="0">
                  <a:pos x="234" y="451"/>
                </a:cxn>
                <a:cxn ang="0">
                  <a:pos x="278" y="414"/>
                </a:cxn>
                <a:cxn ang="0">
                  <a:pos x="298" y="379"/>
                </a:cxn>
                <a:cxn ang="0">
                  <a:pos x="331" y="350"/>
                </a:cxn>
                <a:cxn ang="0">
                  <a:pos x="353" y="310"/>
                </a:cxn>
                <a:cxn ang="0">
                  <a:pos x="357" y="292"/>
                </a:cxn>
                <a:cxn ang="0">
                  <a:pos x="357" y="276"/>
                </a:cxn>
                <a:cxn ang="0">
                  <a:pos x="367" y="245"/>
                </a:cxn>
                <a:cxn ang="0">
                  <a:pos x="355" y="159"/>
                </a:cxn>
                <a:cxn ang="0">
                  <a:pos x="343" y="159"/>
                </a:cxn>
                <a:cxn ang="0">
                  <a:pos x="336" y="209"/>
                </a:cxn>
                <a:cxn ang="0">
                  <a:pos x="317" y="175"/>
                </a:cxn>
                <a:cxn ang="0">
                  <a:pos x="328" y="150"/>
                </a:cxn>
                <a:cxn ang="0">
                  <a:pos x="313" y="105"/>
                </a:cxn>
                <a:cxn ang="0">
                  <a:pos x="341" y="81"/>
                </a:cxn>
                <a:cxn ang="0">
                  <a:pos x="376" y="78"/>
                </a:cxn>
                <a:cxn ang="0">
                  <a:pos x="384" y="59"/>
                </a:cxn>
                <a:cxn ang="0">
                  <a:pos x="419" y="55"/>
                </a:cxn>
                <a:cxn ang="0">
                  <a:pos x="448" y="65"/>
                </a:cxn>
                <a:cxn ang="0">
                  <a:pos x="470" y="62"/>
                </a:cxn>
                <a:cxn ang="0">
                  <a:pos x="492" y="47"/>
                </a:cxn>
                <a:cxn ang="0">
                  <a:pos x="503" y="16"/>
                </a:cxn>
                <a:cxn ang="0">
                  <a:pos x="521" y="0"/>
                </a:cxn>
              </a:cxnLst>
              <a:rect l="0" t="0" r="r" b="b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5662526" y="5196664"/>
              <a:ext cx="206038" cy="154942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8" y="1"/>
                </a:cxn>
                <a:cxn ang="0">
                  <a:pos x="115" y="5"/>
                </a:cxn>
                <a:cxn ang="0">
                  <a:pos x="118" y="10"/>
                </a:cxn>
                <a:cxn ang="0">
                  <a:pos x="115" y="17"/>
                </a:cxn>
                <a:cxn ang="0">
                  <a:pos x="112" y="22"/>
                </a:cxn>
                <a:cxn ang="0">
                  <a:pos x="112" y="29"/>
                </a:cxn>
                <a:cxn ang="0">
                  <a:pos x="115" y="35"/>
                </a:cxn>
                <a:cxn ang="0">
                  <a:pos x="121" y="37"/>
                </a:cxn>
                <a:cxn ang="0">
                  <a:pos x="125" y="41"/>
                </a:cxn>
                <a:cxn ang="0">
                  <a:pos x="125" y="45"/>
                </a:cxn>
                <a:cxn ang="0">
                  <a:pos x="123" y="49"/>
                </a:cxn>
                <a:cxn ang="0">
                  <a:pos x="118" y="55"/>
                </a:cxn>
                <a:cxn ang="0">
                  <a:pos x="107" y="63"/>
                </a:cxn>
                <a:cxn ang="0">
                  <a:pos x="94" y="71"/>
                </a:cxn>
                <a:cxn ang="0">
                  <a:pos x="80" y="80"/>
                </a:cxn>
                <a:cxn ang="0">
                  <a:pos x="65" y="87"/>
                </a:cxn>
                <a:cxn ang="0">
                  <a:pos x="53" y="93"/>
                </a:cxn>
                <a:cxn ang="0">
                  <a:pos x="44" y="94"/>
                </a:cxn>
                <a:cxn ang="0">
                  <a:pos x="36" y="93"/>
                </a:cxn>
                <a:cxn ang="0">
                  <a:pos x="24" y="90"/>
                </a:cxn>
                <a:cxn ang="0">
                  <a:pos x="12" y="86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1" y="70"/>
                </a:cxn>
                <a:cxn ang="0">
                  <a:pos x="5" y="63"/>
                </a:cxn>
                <a:cxn ang="0">
                  <a:pos x="9" y="58"/>
                </a:cxn>
                <a:cxn ang="0">
                  <a:pos x="12" y="58"/>
                </a:cxn>
                <a:cxn ang="0">
                  <a:pos x="13" y="60"/>
                </a:cxn>
                <a:cxn ang="0">
                  <a:pos x="16" y="62"/>
                </a:cxn>
                <a:cxn ang="0">
                  <a:pos x="17" y="64"/>
                </a:cxn>
                <a:cxn ang="0">
                  <a:pos x="20" y="67"/>
                </a:cxn>
                <a:cxn ang="0">
                  <a:pos x="25" y="70"/>
                </a:cxn>
                <a:cxn ang="0">
                  <a:pos x="28" y="68"/>
                </a:cxn>
                <a:cxn ang="0">
                  <a:pos x="34" y="60"/>
                </a:cxn>
                <a:cxn ang="0">
                  <a:pos x="45" y="39"/>
                </a:cxn>
                <a:cxn ang="0">
                  <a:pos x="49" y="32"/>
                </a:cxn>
                <a:cxn ang="0">
                  <a:pos x="52" y="31"/>
                </a:cxn>
                <a:cxn ang="0">
                  <a:pos x="57" y="31"/>
                </a:cxn>
                <a:cxn ang="0">
                  <a:pos x="59" y="32"/>
                </a:cxn>
                <a:cxn ang="0">
                  <a:pos x="61" y="31"/>
                </a:cxn>
                <a:cxn ang="0">
                  <a:pos x="63" y="29"/>
                </a:cxn>
                <a:cxn ang="0">
                  <a:pos x="64" y="27"/>
                </a:cxn>
                <a:cxn ang="0">
                  <a:pos x="65" y="18"/>
                </a:cxn>
                <a:cxn ang="0">
                  <a:pos x="68" y="12"/>
                </a:cxn>
                <a:cxn ang="0">
                  <a:pos x="73" y="5"/>
                </a:cxn>
                <a:cxn ang="0">
                  <a:pos x="84" y="1"/>
                </a:cxn>
                <a:cxn ang="0">
                  <a:pos x="98" y="0"/>
                </a:cxn>
              </a:cxnLst>
              <a:rect l="0" t="0" r="r" b="b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858676" y="4356027"/>
              <a:ext cx="1002172" cy="665916"/>
            </a:xfrm>
            <a:custGeom>
              <a:avLst/>
              <a:gdLst/>
              <a:ahLst/>
              <a:cxnLst>
                <a:cxn ang="0">
                  <a:pos x="433" y="12"/>
                </a:cxn>
                <a:cxn ang="0">
                  <a:pos x="429" y="25"/>
                </a:cxn>
                <a:cxn ang="0">
                  <a:pos x="425" y="38"/>
                </a:cxn>
                <a:cxn ang="0">
                  <a:pos x="421" y="62"/>
                </a:cxn>
                <a:cxn ang="0">
                  <a:pos x="424" y="89"/>
                </a:cxn>
                <a:cxn ang="0">
                  <a:pos x="412" y="107"/>
                </a:cxn>
                <a:cxn ang="0">
                  <a:pos x="441" y="126"/>
                </a:cxn>
                <a:cxn ang="0">
                  <a:pos x="446" y="116"/>
                </a:cxn>
                <a:cxn ang="0">
                  <a:pos x="475" y="144"/>
                </a:cxn>
                <a:cxn ang="0">
                  <a:pos x="511" y="116"/>
                </a:cxn>
                <a:cxn ang="0">
                  <a:pos x="542" y="82"/>
                </a:cxn>
                <a:cxn ang="0">
                  <a:pos x="550" y="65"/>
                </a:cxn>
                <a:cxn ang="0">
                  <a:pos x="573" y="70"/>
                </a:cxn>
                <a:cxn ang="0">
                  <a:pos x="590" y="104"/>
                </a:cxn>
                <a:cxn ang="0">
                  <a:pos x="576" y="128"/>
                </a:cxn>
                <a:cxn ang="0">
                  <a:pos x="551" y="139"/>
                </a:cxn>
                <a:cxn ang="0">
                  <a:pos x="565" y="155"/>
                </a:cxn>
                <a:cxn ang="0">
                  <a:pos x="549" y="181"/>
                </a:cxn>
                <a:cxn ang="0">
                  <a:pos x="530" y="221"/>
                </a:cxn>
                <a:cxn ang="0">
                  <a:pos x="527" y="252"/>
                </a:cxn>
                <a:cxn ang="0">
                  <a:pos x="541" y="293"/>
                </a:cxn>
                <a:cxn ang="0">
                  <a:pos x="574" y="305"/>
                </a:cxn>
                <a:cxn ang="0">
                  <a:pos x="588" y="330"/>
                </a:cxn>
                <a:cxn ang="0">
                  <a:pos x="605" y="353"/>
                </a:cxn>
                <a:cxn ang="0">
                  <a:pos x="601" y="367"/>
                </a:cxn>
                <a:cxn ang="0">
                  <a:pos x="593" y="386"/>
                </a:cxn>
                <a:cxn ang="0">
                  <a:pos x="546" y="375"/>
                </a:cxn>
                <a:cxn ang="0">
                  <a:pos x="538" y="387"/>
                </a:cxn>
                <a:cxn ang="0">
                  <a:pos x="508" y="384"/>
                </a:cxn>
                <a:cxn ang="0">
                  <a:pos x="476" y="402"/>
                </a:cxn>
                <a:cxn ang="0">
                  <a:pos x="451" y="367"/>
                </a:cxn>
                <a:cxn ang="0">
                  <a:pos x="420" y="349"/>
                </a:cxn>
                <a:cxn ang="0">
                  <a:pos x="366" y="301"/>
                </a:cxn>
                <a:cxn ang="0">
                  <a:pos x="312" y="262"/>
                </a:cxn>
                <a:cxn ang="0">
                  <a:pos x="268" y="272"/>
                </a:cxn>
                <a:cxn ang="0">
                  <a:pos x="188" y="287"/>
                </a:cxn>
                <a:cxn ang="0">
                  <a:pos x="141" y="283"/>
                </a:cxn>
                <a:cxn ang="0">
                  <a:pos x="128" y="260"/>
                </a:cxn>
                <a:cxn ang="0">
                  <a:pos x="132" y="245"/>
                </a:cxn>
                <a:cxn ang="0">
                  <a:pos x="113" y="236"/>
                </a:cxn>
                <a:cxn ang="0">
                  <a:pos x="108" y="197"/>
                </a:cxn>
                <a:cxn ang="0">
                  <a:pos x="89" y="202"/>
                </a:cxn>
                <a:cxn ang="0">
                  <a:pos x="67" y="179"/>
                </a:cxn>
                <a:cxn ang="0">
                  <a:pos x="34" y="197"/>
                </a:cxn>
                <a:cxn ang="0">
                  <a:pos x="38" y="182"/>
                </a:cxn>
                <a:cxn ang="0">
                  <a:pos x="30" y="170"/>
                </a:cxn>
                <a:cxn ang="0">
                  <a:pos x="0" y="157"/>
                </a:cxn>
                <a:cxn ang="0">
                  <a:pos x="35" y="126"/>
                </a:cxn>
                <a:cxn ang="0">
                  <a:pos x="65" y="126"/>
                </a:cxn>
                <a:cxn ang="0">
                  <a:pos x="88" y="126"/>
                </a:cxn>
                <a:cxn ang="0">
                  <a:pos x="122" y="120"/>
                </a:cxn>
                <a:cxn ang="0">
                  <a:pos x="174" y="131"/>
                </a:cxn>
                <a:cxn ang="0">
                  <a:pos x="202" y="120"/>
                </a:cxn>
                <a:cxn ang="0">
                  <a:pos x="219" y="115"/>
                </a:cxn>
                <a:cxn ang="0">
                  <a:pos x="234" y="120"/>
                </a:cxn>
                <a:cxn ang="0">
                  <a:pos x="253" y="109"/>
                </a:cxn>
                <a:cxn ang="0">
                  <a:pos x="270" y="101"/>
                </a:cxn>
                <a:cxn ang="0">
                  <a:pos x="289" y="82"/>
                </a:cxn>
                <a:cxn ang="0">
                  <a:pos x="320" y="69"/>
                </a:cxn>
                <a:cxn ang="0">
                  <a:pos x="327" y="53"/>
                </a:cxn>
                <a:cxn ang="0">
                  <a:pos x="381" y="29"/>
                </a:cxn>
              </a:cxnLst>
              <a:rect l="0" t="0" r="r" b="b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7080072" y="4726897"/>
              <a:ext cx="329661" cy="824154"/>
            </a:xfrm>
            <a:custGeom>
              <a:avLst/>
              <a:gdLst/>
              <a:ahLst/>
              <a:cxnLst>
                <a:cxn ang="0">
                  <a:pos x="149" y="11"/>
                </a:cxn>
                <a:cxn ang="0">
                  <a:pos x="160" y="37"/>
                </a:cxn>
                <a:cxn ang="0">
                  <a:pos x="172" y="38"/>
                </a:cxn>
                <a:cxn ang="0">
                  <a:pos x="184" y="58"/>
                </a:cxn>
                <a:cxn ang="0">
                  <a:pos x="196" y="100"/>
                </a:cxn>
                <a:cxn ang="0">
                  <a:pos x="199" y="135"/>
                </a:cxn>
                <a:cxn ang="0">
                  <a:pos x="196" y="217"/>
                </a:cxn>
                <a:cxn ang="0">
                  <a:pos x="199" y="289"/>
                </a:cxn>
                <a:cxn ang="0">
                  <a:pos x="198" y="330"/>
                </a:cxn>
                <a:cxn ang="0">
                  <a:pos x="183" y="367"/>
                </a:cxn>
                <a:cxn ang="0">
                  <a:pos x="180" y="378"/>
                </a:cxn>
                <a:cxn ang="0">
                  <a:pos x="160" y="409"/>
                </a:cxn>
                <a:cxn ang="0">
                  <a:pos x="149" y="421"/>
                </a:cxn>
                <a:cxn ang="0">
                  <a:pos x="126" y="423"/>
                </a:cxn>
                <a:cxn ang="0">
                  <a:pos x="116" y="430"/>
                </a:cxn>
                <a:cxn ang="0">
                  <a:pos x="107" y="421"/>
                </a:cxn>
                <a:cxn ang="0">
                  <a:pos x="99" y="418"/>
                </a:cxn>
                <a:cxn ang="0">
                  <a:pos x="97" y="434"/>
                </a:cxn>
                <a:cxn ang="0">
                  <a:pos x="89" y="425"/>
                </a:cxn>
                <a:cxn ang="0">
                  <a:pos x="83" y="441"/>
                </a:cxn>
                <a:cxn ang="0">
                  <a:pos x="82" y="475"/>
                </a:cxn>
                <a:cxn ang="0">
                  <a:pos x="71" y="481"/>
                </a:cxn>
                <a:cxn ang="0">
                  <a:pos x="71" y="500"/>
                </a:cxn>
                <a:cxn ang="0">
                  <a:pos x="58" y="479"/>
                </a:cxn>
                <a:cxn ang="0">
                  <a:pos x="66" y="461"/>
                </a:cxn>
                <a:cxn ang="0">
                  <a:pos x="60" y="430"/>
                </a:cxn>
                <a:cxn ang="0">
                  <a:pos x="29" y="384"/>
                </a:cxn>
                <a:cxn ang="0">
                  <a:pos x="0" y="359"/>
                </a:cxn>
                <a:cxn ang="0">
                  <a:pos x="7" y="349"/>
                </a:cxn>
                <a:cxn ang="0">
                  <a:pos x="16" y="333"/>
                </a:cxn>
                <a:cxn ang="0">
                  <a:pos x="23" y="314"/>
                </a:cxn>
                <a:cxn ang="0">
                  <a:pos x="31" y="324"/>
                </a:cxn>
                <a:cxn ang="0">
                  <a:pos x="42" y="332"/>
                </a:cxn>
                <a:cxn ang="0">
                  <a:pos x="54" y="340"/>
                </a:cxn>
                <a:cxn ang="0">
                  <a:pos x="63" y="326"/>
                </a:cxn>
                <a:cxn ang="0">
                  <a:pos x="55" y="310"/>
                </a:cxn>
                <a:cxn ang="0">
                  <a:pos x="68" y="302"/>
                </a:cxn>
                <a:cxn ang="0">
                  <a:pos x="66" y="287"/>
                </a:cxn>
                <a:cxn ang="0">
                  <a:pos x="78" y="259"/>
                </a:cxn>
                <a:cxn ang="0">
                  <a:pos x="71" y="247"/>
                </a:cxn>
                <a:cxn ang="0">
                  <a:pos x="66" y="223"/>
                </a:cxn>
                <a:cxn ang="0">
                  <a:pos x="56" y="179"/>
                </a:cxn>
                <a:cxn ang="0">
                  <a:pos x="51" y="166"/>
                </a:cxn>
                <a:cxn ang="0">
                  <a:pos x="60" y="144"/>
                </a:cxn>
                <a:cxn ang="0">
                  <a:pos x="110" y="136"/>
                </a:cxn>
                <a:cxn ang="0">
                  <a:pos x="133" y="111"/>
                </a:cxn>
                <a:cxn ang="0">
                  <a:pos x="125" y="89"/>
                </a:cxn>
                <a:cxn ang="0">
                  <a:pos x="141" y="76"/>
                </a:cxn>
                <a:cxn ang="0">
                  <a:pos x="142" y="45"/>
                </a:cxn>
                <a:cxn ang="0">
                  <a:pos x="121" y="49"/>
                </a:cxn>
                <a:cxn ang="0">
                  <a:pos x="107" y="45"/>
                </a:cxn>
                <a:cxn ang="0">
                  <a:pos x="105" y="37"/>
                </a:cxn>
                <a:cxn ang="0">
                  <a:pos x="118" y="26"/>
                </a:cxn>
                <a:cxn ang="0">
                  <a:pos x="118" y="12"/>
                </a:cxn>
              </a:cxnLst>
              <a:rect l="0" t="0" r="r" b="b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6844364" y="4853816"/>
              <a:ext cx="260433" cy="217577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6" y="4"/>
                </a:cxn>
                <a:cxn ang="0">
                  <a:pos x="158" y="11"/>
                </a:cxn>
                <a:cxn ang="0">
                  <a:pos x="154" y="12"/>
                </a:cxn>
                <a:cxn ang="0">
                  <a:pos x="144" y="27"/>
                </a:cxn>
                <a:cxn ang="0">
                  <a:pos x="132" y="46"/>
                </a:cxn>
                <a:cxn ang="0">
                  <a:pos x="123" y="57"/>
                </a:cxn>
                <a:cxn ang="0">
                  <a:pos x="116" y="66"/>
                </a:cxn>
                <a:cxn ang="0">
                  <a:pos x="109" y="74"/>
                </a:cxn>
                <a:cxn ang="0">
                  <a:pos x="108" y="82"/>
                </a:cxn>
                <a:cxn ang="0">
                  <a:pos x="109" y="89"/>
                </a:cxn>
                <a:cxn ang="0">
                  <a:pos x="103" y="100"/>
                </a:cxn>
                <a:cxn ang="0">
                  <a:pos x="90" y="112"/>
                </a:cxn>
                <a:cxn ang="0">
                  <a:pos x="78" y="116"/>
                </a:cxn>
                <a:cxn ang="0">
                  <a:pos x="64" y="128"/>
                </a:cxn>
                <a:cxn ang="0">
                  <a:pos x="58" y="131"/>
                </a:cxn>
                <a:cxn ang="0">
                  <a:pos x="54" y="129"/>
                </a:cxn>
                <a:cxn ang="0">
                  <a:pos x="49" y="123"/>
                </a:cxn>
                <a:cxn ang="0">
                  <a:pos x="39" y="116"/>
                </a:cxn>
                <a:cxn ang="0">
                  <a:pos x="31" y="102"/>
                </a:cxn>
                <a:cxn ang="0">
                  <a:pos x="27" y="97"/>
                </a:cxn>
                <a:cxn ang="0">
                  <a:pos x="22" y="93"/>
                </a:cxn>
                <a:cxn ang="0">
                  <a:pos x="14" y="86"/>
                </a:cxn>
                <a:cxn ang="0">
                  <a:pos x="2" y="81"/>
                </a:cxn>
                <a:cxn ang="0">
                  <a:pos x="4" y="66"/>
                </a:cxn>
                <a:cxn ang="0">
                  <a:pos x="2" y="62"/>
                </a:cxn>
                <a:cxn ang="0">
                  <a:pos x="0" y="59"/>
                </a:cxn>
                <a:cxn ang="0">
                  <a:pos x="3" y="55"/>
                </a:cxn>
                <a:cxn ang="0">
                  <a:pos x="15" y="46"/>
                </a:cxn>
                <a:cxn ang="0">
                  <a:pos x="27" y="34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60" y="15"/>
                </a:cxn>
                <a:cxn ang="0">
                  <a:pos x="76" y="14"/>
                </a:cxn>
                <a:cxn ang="0">
                  <a:pos x="80" y="18"/>
                </a:cxn>
                <a:cxn ang="0">
                  <a:pos x="85" y="22"/>
                </a:cxn>
                <a:cxn ang="0">
                  <a:pos x="92" y="24"/>
                </a:cxn>
                <a:cxn ang="0">
                  <a:pos x="108" y="20"/>
                </a:cxn>
                <a:cxn ang="0">
                  <a:pos x="123" y="12"/>
                </a:cxn>
                <a:cxn ang="0">
                  <a:pos x="136" y="4"/>
                </a:cxn>
              </a:cxnLst>
              <a:rect l="0" t="0" r="r" b="b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7472369" y="3007710"/>
              <a:ext cx="451636" cy="660972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07" y="8"/>
                </a:cxn>
                <a:cxn ang="0">
                  <a:pos x="129" y="19"/>
                </a:cxn>
                <a:cxn ang="0">
                  <a:pos x="140" y="33"/>
                </a:cxn>
                <a:cxn ang="0">
                  <a:pos x="118" y="37"/>
                </a:cxn>
                <a:cxn ang="0">
                  <a:pos x="114" y="27"/>
                </a:cxn>
                <a:cxn ang="0">
                  <a:pos x="114" y="37"/>
                </a:cxn>
                <a:cxn ang="0">
                  <a:pos x="117" y="57"/>
                </a:cxn>
                <a:cxn ang="0">
                  <a:pos x="134" y="80"/>
                </a:cxn>
                <a:cxn ang="0">
                  <a:pos x="158" y="96"/>
                </a:cxn>
                <a:cxn ang="0">
                  <a:pos x="189" y="110"/>
                </a:cxn>
                <a:cxn ang="0">
                  <a:pos x="189" y="128"/>
                </a:cxn>
                <a:cxn ang="0">
                  <a:pos x="176" y="143"/>
                </a:cxn>
                <a:cxn ang="0">
                  <a:pos x="185" y="193"/>
                </a:cxn>
                <a:cxn ang="0">
                  <a:pos x="197" y="204"/>
                </a:cxn>
                <a:cxn ang="0">
                  <a:pos x="214" y="215"/>
                </a:cxn>
                <a:cxn ang="0">
                  <a:pos x="231" y="220"/>
                </a:cxn>
                <a:cxn ang="0">
                  <a:pos x="226" y="224"/>
                </a:cxn>
                <a:cxn ang="0">
                  <a:pos x="218" y="227"/>
                </a:cxn>
                <a:cxn ang="0">
                  <a:pos x="215" y="267"/>
                </a:cxn>
                <a:cxn ang="0">
                  <a:pos x="235" y="287"/>
                </a:cxn>
                <a:cxn ang="0">
                  <a:pos x="258" y="322"/>
                </a:cxn>
                <a:cxn ang="0">
                  <a:pos x="265" y="356"/>
                </a:cxn>
                <a:cxn ang="0">
                  <a:pos x="273" y="390"/>
                </a:cxn>
                <a:cxn ang="0">
                  <a:pos x="273" y="401"/>
                </a:cxn>
                <a:cxn ang="0">
                  <a:pos x="255" y="391"/>
                </a:cxn>
                <a:cxn ang="0">
                  <a:pos x="245" y="390"/>
                </a:cxn>
                <a:cxn ang="0">
                  <a:pos x="215" y="368"/>
                </a:cxn>
                <a:cxn ang="0">
                  <a:pos x="181" y="352"/>
                </a:cxn>
                <a:cxn ang="0">
                  <a:pos x="141" y="333"/>
                </a:cxn>
                <a:cxn ang="0">
                  <a:pos x="95" y="312"/>
                </a:cxn>
                <a:cxn ang="0">
                  <a:pos x="55" y="293"/>
                </a:cxn>
                <a:cxn ang="0">
                  <a:pos x="21" y="267"/>
                </a:cxn>
                <a:cxn ang="0">
                  <a:pos x="32" y="242"/>
                </a:cxn>
                <a:cxn ang="0">
                  <a:pos x="31" y="229"/>
                </a:cxn>
                <a:cxn ang="0">
                  <a:pos x="46" y="215"/>
                </a:cxn>
                <a:cxn ang="0">
                  <a:pos x="55" y="192"/>
                </a:cxn>
                <a:cxn ang="0">
                  <a:pos x="44" y="172"/>
                </a:cxn>
                <a:cxn ang="0">
                  <a:pos x="27" y="180"/>
                </a:cxn>
                <a:cxn ang="0">
                  <a:pos x="8" y="176"/>
                </a:cxn>
                <a:cxn ang="0">
                  <a:pos x="4" y="155"/>
                </a:cxn>
                <a:cxn ang="0">
                  <a:pos x="38" y="135"/>
                </a:cxn>
                <a:cxn ang="0">
                  <a:pos x="42" y="108"/>
                </a:cxn>
                <a:cxn ang="0">
                  <a:pos x="25" y="76"/>
                </a:cxn>
                <a:cxn ang="0">
                  <a:pos x="19" y="57"/>
                </a:cxn>
                <a:cxn ang="0">
                  <a:pos x="40" y="39"/>
                </a:cxn>
                <a:cxn ang="0">
                  <a:pos x="58" y="10"/>
                </a:cxn>
                <a:cxn ang="0">
                  <a:pos x="70" y="0"/>
                </a:cxn>
              </a:cxnLst>
              <a:rect l="0" t="0" r="r" b="b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6933374" y="2264323"/>
              <a:ext cx="654378" cy="1163706"/>
            </a:xfrm>
            <a:custGeom>
              <a:avLst/>
              <a:gdLst/>
              <a:ahLst/>
              <a:cxnLst>
                <a:cxn ang="0">
                  <a:pos x="274" y="8"/>
                </a:cxn>
                <a:cxn ang="0">
                  <a:pos x="296" y="1"/>
                </a:cxn>
                <a:cxn ang="0">
                  <a:pos x="303" y="30"/>
                </a:cxn>
                <a:cxn ang="0">
                  <a:pos x="315" y="62"/>
                </a:cxn>
                <a:cxn ang="0">
                  <a:pos x="335" y="132"/>
                </a:cxn>
                <a:cxn ang="0">
                  <a:pos x="360" y="170"/>
                </a:cxn>
                <a:cxn ang="0">
                  <a:pos x="301" y="201"/>
                </a:cxn>
                <a:cxn ang="0">
                  <a:pos x="307" y="267"/>
                </a:cxn>
                <a:cxn ang="0">
                  <a:pos x="285" y="263"/>
                </a:cxn>
                <a:cxn ang="0">
                  <a:pos x="278" y="291"/>
                </a:cxn>
                <a:cxn ang="0">
                  <a:pos x="291" y="309"/>
                </a:cxn>
                <a:cxn ang="0">
                  <a:pos x="274" y="317"/>
                </a:cxn>
                <a:cxn ang="0">
                  <a:pos x="277" y="331"/>
                </a:cxn>
                <a:cxn ang="0">
                  <a:pos x="269" y="349"/>
                </a:cxn>
                <a:cxn ang="0">
                  <a:pos x="304" y="389"/>
                </a:cxn>
                <a:cxn ang="0">
                  <a:pos x="340" y="453"/>
                </a:cxn>
                <a:cxn ang="0">
                  <a:pos x="359" y="446"/>
                </a:cxn>
                <a:cxn ang="0">
                  <a:pos x="375" y="427"/>
                </a:cxn>
                <a:cxn ang="0">
                  <a:pos x="389" y="457"/>
                </a:cxn>
                <a:cxn ang="0">
                  <a:pos x="359" y="497"/>
                </a:cxn>
                <a:cxn ang="0">
                  <a:pos x="358" y="538"/>
                </a:cxn>
                <a:cxn ang="0">
                  <a:pos x="356" y="594"/>
                </a:cxn>
                <a:cxn ang="0">
                  <a:pos x="343" y="631"/>
                </a:cxn>
                <a:cxn ang="0">
                  <a:pos x="378" y="628"/>
                </a:cxn>
                <a:cxn ang="0">
                  <a:pos x="363" y="672"/>
                </a:cxn>
                <a:cxn ang="0">
                  <a:pos x="356" y="697"/>
                </a:cxn>
                <a:cxn ang="0">
                  <a:pos x="303" y="674"/>
                </a:cxn>
                <a:cxn ang="0">
                  <a:pos x="284" y="623"/>
                </a:cxn>
                <a:cxn ang="0">
                  <a:pos x="258" y="601"/>
                </a:cxn>
                <a:cxn ang="0">
                  <a:pos x="269" y="574"/>
                </a:cxn>
                <a:cxn ang="0">
                  <a:pos x="273" y="544"/>
                </a:cxn>
                <a:cxn ang="0">
                  <a:pos x="252" y="481"/>
                </a:cxn>
                <a:cxn ang="0">
                  <a:pos x="235" y="423"/>
                </a:cxn>
                <a:cxn ang="0">
                  <a:pos x="219" y="384"/>
                </a:cxn>
                <a:cxn ang="0">
                  <a:pos x="213" y="353"/>
                </a:cxn>
                <a:cxn ang="0">
                  <a:pos x="209" y="315"/>
                </a:cxn>
                <a:cxn ang="0">
                  <a:pos x="179" y="290"/>
                </a:cxn>
                <a:cxn ang="0">
                  <a:pos x="148" y="253"/>
                </a:cxn>
                <a:cxn ang="0">
                  <a:pos x="149" y="229"/>
                </a:cxn>
                <a:cxn ang="0">
                  <a:pos x="131" y="239"/>
                </a:cxn>
                <a:cxn ang="0">
                  <a:pos x="123" y="272"/>
                </a:cxn>
                <a:cxn ang="0">
                  <a:pos x="166" y="309"/>
                </a:cxn>
                <a:cxn ang="0">
                  <a:pos x="152" y="319"/>
                </a:cxn>
                <a:cxn ang="0">
                  <a:pos x="139" y="309"/>
                </a:cxn>
                <a:cxn ang="0">
                  <a:pos x="128" y="302"/>
                </a:cxn>
                <a:cxn ang="0">
                  <a:pos x="98" y="283"/>
                </a:cxn>
                <a:cxn ang="0">
                  <a:pos x="81" y="270"/>
                </a:cxn>
                <a:cxn ang="0">
                  <a:pos x="66" y="247"/>
                </a:cxn>
                <a:cxn ang="0">
                  <a:pos x="32" y="239"/>
                </a:cxn>
                <a:cxn ang="0">
                  <a:pos x="31" y="218"/>
                </a:cxn>
                <a:cxn ang="0">
                  <a:pos x="0" y="195"/>
                </a:cxn>
                <a:cxn ang="0">
                  <a:pos x="30" y="171"/>
                </a:cxn>
                <a:cxn ang="0">
                  <a:pos x="24" y="158"/>
                </a:cxn>
                <a:cxn ang="0">
                  <a:pos x="54" y="139"/>
                </a:cxn>
                <a:cxn ang="0">
                  <a:pos x="90" y="104"/>
                </a:cxn>
                <a:cxn ang="0">
                  <a:pos x="116" y="92"/>
                </a:cxn>
                <a:cxn ang="0">
                  <a:pos x="144" y="90"/>
                </a:cxn>
                <a:cxn ang="0">
                  <a:pos x="175" y="120"/>
                </a:cxn>
                <a:cxn ang="0">
                  <a:pos x="198" y="102"/>
                </a:cxn>
                <a:cxn ang="0">
                  <a:pos x="214" y="102"/>
                </a:cxn>
                <a:cxn ang="0">
                  <a:pos x="238" y="86"/>
                </a:cxn>
                <a:cxn ang="0">
                  <a:pos x="241" y="54"/>
                </a:cxn>
                <a:cxn ang="0">
                  <a:pos x="254" y="14"/>
                </a:cxn>
              </a:cxnLst>
              <a:rect l="0" t="0" r="r" b="b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6364705" y="3408250"/>
              <a:ext cx="1013710" cy="1597211"/>
            </a:xfrm>
            <a:custGeom>
              <a:avLst/>
              <a:gdLst/>
              <a:ahLst/>
              <a:cxnLst>
                <a:cxn ang="0">
                  <a:pos x="255" y="39"/>
                </a:cxn>
                <a:cxn ang="0">
                  <a:pos x="256" y="82"/>
                </a:cxn>
                <a:cxn ang="0">
                  <a:pos x="306" y="65"/>
                </a:cxn>
                <a:cxn ang="0">
                  <a:pos x="314" y="100"/>
                </a:cxn>
                <a:cxn ang="0">
                  <a:pos x="286" y="125"/>
                </a:cxn>
                <a:cxn ang="0">
                  <a:pos x="232" y="209"/>
                </a:cxn>
                <a:cxn ang="0">
                  <a:pos x="238" y="308"/>
                </a:cxn>
                <a:cxn ang="0">
                  <a:pos x="234" y="428"/>
                </a:cxn>
                <a:cxn ang="0">
                  <a:pos x="221" y="524"/>
                </a:cxn>
                <a:cxn ang="0">
                  <a:pos x="243" y="556"/>
                </a:cxn>
                <a:cxn ang="0">
                  <a:pos x="289" y="555"/>
                </a:cxn>
                <a:cxn ang="0">
                  <a:pos x="316" y="548"/>
                </a:cxn>
                <a:cxn ang="0">
                  <a:pos x="344" y="550"/>
                </a:cxn>
                <a:cxn ang="0">
                  <a:pos x="353" y="547"/>
                </a:cxn>
                <a:cxn ang="0">
                  <a:pos x="338" y="505"/>
                </a:cxn>
                <a:cxn ang="0">
                  <a:pos x="380" y="488"/>
                </a:cxn>
                <a:cxn ang="0">
                  <a:pos x="458" y="494"/>
                </a:cxn>
                <a:cxn ang="0">
                  <a:pos x="472" y="524"/>
                </a:cxn>
                <a:cxn ang="0">
                  <a:pos x="505" y="556"/>
                </a:cxn>
                <a:cxn ang="0">
                  <a:pos x="537" y="639"/>
                </a:cxn>
                <a:cxn ang="0">
                  <a:pos x="607" y="744"/>
                </a:cxn>
                <a:cxn ang="0">
                  <a:pos x="610" y="837"/>
                </a:cxn>
                <a:cxn ang="0">
                  <a:pos x="575" y="806"/>
                </a:cxn>
                <a:cxn ang="0">
                  <a:pos x="550" y="829"/>
                </a:cxn>
                <a:cxn ang="0">
                  <a:pos x="551" y="846"/>
                </a:cxn>
                <a:cxn ang="0">
                  <a:pos x="574" y="881"/>
                </a:cxn>
                <a:cxn ang="0">
                  <a:pos x="552" y="932"/>
                </a:cxn>
                <a:cxn ang="0">
                  <a:pos x="485" y="969"/>
                </a:cxn>
                <a:cxn ang="0">
                  <a:pos x="474" y="913"/>
                </a:cxn>
                <a:cxn ang="0">
                  <a:pos x="447" y="881"/>
                </a:cxn>
                <a:cxn ang="0">
                  <a:pos x="383" y="901"/>
                </a:cxn>
                <a:cxn ang="0">
                  <a:pos x="324" y="901"/>
                </a:cxn>
                <a:cxn ang="0">
                  <a:pos x="291" y="911"/>
                </a:cxn>
                <a:cxn ang="0">
                  <a:pos x="259" y="878"/>
                </a:cxn>
                <a:cxn ang="0">
                  <a:pos x="220" y="827"/>
                </a:cxn>
                <a:cxn ang="0">
                  <a:pos x="240" y="771"/>
                </a:cxn>
                <a:cxn ang="0">
                  <a:pos x="256" y="722"/>
                </a:cxn>
                <a:cxn ang="0">
                  <a:pos x="269" y="703"/>
                </a:cxn>
                <a:cxn ang="0">
                  <a:pos x="269" y="660"/>
                </a:cxn>
                <a:cxn ang="0">
                  <a:pos x="239" y="645"/>
                </a:cxn>
                <a:cxn ang="0">
                  <a:pos x="204" y="691"/>
                </a:cxn>
                <a:cxn ang="0">
                  <a:pos x="150" y="699"/>
                </a:cxn>
                <a:cxn ang="0">
                  <a:pos x="122" y="703"/>
                </a:cxn>
                <a:cxn ang="0">
                  <a:pos x="117" y="664"/>
                </a:cxn>
                <a:cxn ang="0">
                  <a:pos x="119" y="618"/>
                </a:cxn>
                <a:cxn ang="0">
                  <a:pos x="121" y="595"/>
                </a:cxn>
                <a:cxn ang="0">
                  <a:pos x="98" y="581"/>
                </a:cxn>
                <a:cxn ang="0">
                  <a:pos x="51" y="577"/>
                </a:cxn>
                <a:cxn ang="0">
                  <a:pos x="52" y="533"/>
                </a:cxn>
                <a:cxn ang="0">
                  <a:pos x="18" y="517"/>
                </a:cxn>
                <a:cxn ang="0">
                  <a:pos x="28" y="482"/>
                </a:cxn>
                <a:cxn ang="0">
                  <a:pos x="1" y="463"/>
                </a:cxn>
                <a:cxn ang="0">
                  <a:pos x="2" y="415"/>
                </a:cxn>
                <a:cxn ang="0">
                  <a:pos x="36" y="362"/>
                </a:cxn>
                <a:cxn ang="0">
                  <a:pos x="80" y="310"/>
                </a:cxn>
                <a:cxn ang="0">
                  <a:pos x="106" y="255"/>
                </a:cxn>
                <a:cxn ang="0">
                  <a:pos x="68" y="207"/>
                </a:cxn>
                <a:cxn ang="0">
                  <a:pos x="59" y="171"/>
                </a:cxn>
                <a:cxn ang="0">
                  <a:pos x="56" y="98"/>
                </a:cxn>
                <a:cxn ang="0">
                  <a:pos x="95" y="78"/>
                </a:cxn>
                <a:cxn ang="0">
                  <a:pos x="129" y="54"/>
                </a:cxn>
                <a:cxn ang="0">
                  <a:pos x="160" y="50"/>
                </a:cxn>
                <a:cxn ang="0">
                  <a:pos x="184" y="4"/>
                </a:cxn>
              </a:cxnLst>
              <a:rect l="0" t="0" r="r" b="b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475143" y="1466542"/>
              <a:ext cx="980744" cy="1244473"/>
            </a:xfrm>
            <a:custGeom>
              <a:avLst/>
              <a:gdLst/>
              <a:ahLst/>
              <a:cxnLst>
                <a:cxn ang="0">
                  <a:pos x="460" y="23"/>
                </a:cxn>
                <a:cxn ang="0">
                  <a:pos x="456" y="42"/>
                </a:cxn>
                <a:cxn ang="0">
                  <a:pos x="458" y="72"/>
                </a:cxn>
                <a:cxn ang="0">
                  <a:pos x="489" y="73"/>
                </a:cxn>
                <a:cxn ang="0">
                  <a:pos x="524" y="84"/>
                </a:cxn>
                <a:cxn ang="0">
                  <a:pos x="526" y="108"/>
                </a:cxn>
                <a:cxn ang="0">
                  <a:pos x="526" y="119"/>
                </a:cxn>
                <a:cxn ang="0">
                  <a:pos x="487" y="149"/>
                </a:cxn>
                <a:cxn ang="0">
                  <a:pos x="446" y="165"/>
                </a:cxn>
                <a:cxn ang="0">
                  <a:pos x="421" y="224"/>
                </a:cxn>
                <a:cxn ang="0">
                  <a:pos x="387" y="221"/>
                </a:cxn>
                <a:cxn ang="0">
                  <a:pos x="380" y="227"/>
                </a:cxn>
                <a:cxn ang="0">
                  <a:pos x="376" y="247"/>
                </a:cxn>
                <a:cxn ang="0">
                  <a:pos x="429" y="259"/>
                </a:cxn>
                <a:cxn ang="0">
                  <a:pos x="440" y="339"/>
                </a:cxn>
                <a:cxn ang="0">
                  <a:pos x="440" y="355"/>
                </a:cxn>
                <a:cxn ang="0">
                  <a:pos x="464" y="345"/>
                </a:cxn>
                <a:cxn ang="0">
                  <a:pos x="483" y="332"/>
                </a:cxn>
                <a:cxn ang="0">
                  <a:pos x="513" y="334"/>
                </a:cxn>
                <a:cxn ang="0">
                  <a:pos x="560" y="329"/>
                </a:cxn>
                <a:cxn ang="0">
                  <a:pos x="595" y="347"/>
                </a:cxn>
                <a:cxn ang="0">
                  <a:pos x="565" y="387"/>
                </a:cxn>
                <a:cxn ang="0">
                  <a:pos x="566" y="400"/>
                </a:cxn>
                <a:cxn ang="0">
                  <a:pos x="575" y="456"/>
                </a:cxn>
                <a:cxn ang="0">
                  <a:pos x="579" y="484"/>
                </a:cxn>
                <a:cxn ang="0">
                  <a:pos x="548" y="488"/>
                </a:cxn>
                <a:cxn ang="0">
                  <a:pos x="527" y="523"/>
                </a:cxn>
                <a:cxn ang="0">
                  <a:pos x="516" y="570"/>
                </a:cxn>
                <a:cxn ang="0">
                  <a:pos x="484" y="584"/>
                </a:cxn>
                <a:cxn ang="0">
                  <a:pos x="453" y="604"/>
                </a:cxn>
                <a:cxn ang="0">
                  <a:pos x="415" y="569"/>
                </a:cxn>
                <a:cxn ang="0">
                  <a:pos x="368" y="588"/>
                </a:cxn>
                <a:cxn ang="0">
                  <a:pos x="319" y="635"/>
                </a:cxn>
                <a:cxn ang="0">
                  <a:pos x="308" y="655"/>
                </a:cxn>
                <a:cxn ang="0">
                  <a:pos x="277" y="702"/>
                </a:cxn>
                <a:cxn ang="0">
                  <a:pos x="227" y="725"/>
                </a:cxn>
                <a:cxn ang="0">
                  <a:pos x="179" y="749"/>
                </a:cxn>
                <a:cxn ang="0">
                  <a:pos x="122" y="741"/>
                </a:cxn>
                <a:cxn ang="0">
                  <a:pos x="70" y="717"/>
                </a:cxn>
                <a:cxn ang="0">
                  <a:pos x="55" y="696"/>
                </a:cxn>
                <a:cxn ang="0">
                  <a:pos x="46" y="644"/>
                </a:cxn>
                <a:cxn ang="0">
                  <a:pos x="66" y="603"/>
                </a:cxn>
                <a:cxn ang="0">
                  <a:pos x="48" y="568"/>
                </a:cxn>
                <a:cxn ang="0">
                  <a:pos x="35" y="568"/>
                </a:cxn>
                <a:cxn ang="0">
                  <a:pos x="15" y="561"/>
                </a:cxn>
                <a:cxn ang="0">
                  <a:pos x="9" y="526"/>
                </a:cxn>
                <a:cxn ang="0">
                  <a:pos x="50" y="477"/>
                </a:cxn>
                <a:cxn ang="0">
                  <a:pos x="77" y="441"/>
                </a:cxn>
                <a:cxn ang="0">
                  <a:pos x="125" y="431"/>
                </a:cxn>
                <a:cxn ang="0">
                  <a:pos x="99" y="387"/>
                </a:cxn>
                <a:cxn ang="0">
                  <a:pos x="74" y="356"/>
                </a:cxn>
                <a:cxn ang="0">
                  <a:pos x="99" y="317"/>
                </a:cxn>
                <a:cxn ang="0">
                  <a:pos x="136" y="258"/>
                </a:cxn>
                <a:cxn ang="0">
                  <a:pos x="200" y="204"/>
                </a:cxn>
                <a:cxn ang="0">
                  <a:pos x="224" y="178"/>
                </a:cxn>
                <a:cxn ang="0">
                  <a:pos x="277" y="149"/>
                </a:cxn>
                <a:cxn ang="0">
                  <a:pos x="331" y="114"/>
                </a:cxn>
                <a:cxn ang="0">
                  <a:pos x="384" y="115"/>
                </a:cxn>
                <a:cxn ang="0">
                  <a:pos x="360" y="99"/>
                </a:cxn>
                <a:cxn ang="0">
                  <a:pos x="363" y="77"/>
                </a:cxn>
                <a:cxn ang="0">
                  <a:pos x="376" y="43"/>
                </a:cxn>
              </a:cxnLst>
              <a:rect l="0" t="0" r="r" b="b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6527888" y="2608820"/>
              <a:ext cx="692290" cy="946129"/>
            </a:xfrm>
            <a:custGeom>
              <a:avLst/>
              <a:gdLst/>
              <a:ahLst/>
              <a:cxnLst>
                <a:cxn ang="0">
                  <a:pos x="277" y="9"/>
                </a:cxn>
                <a:cxn ang="0">
                  <a:pos x="280" y="31"/>
                </a:cxn>
                <a:cxn ang="0">
                  <a:pos x="317" y="47"/>
                </a:cxn>
                <a:cxn ang="0">
                  <a:pos x="334" y="79"/>
                </a:cxn>
                <a:cxn ang="0">
                  <a:pos x="375" y="87"/>
                </a:cxn>
                <a:cxn ang="0">
                  <a:pos x="382" y="100"/>
                </a:cxn>
                <a:cxn ang="0">
                  <a:pos x="398" y="110"/>
                </a:cxn>
                <a:cxn ang="0">
                  <a:pos x="417" y="170"/>
                </a:cxn>
                <a:cxn ang="0">
                  <a:pos x="412" y="199"/>
                </a:cxn>
                <a:cxn ang="0">
                  <a:pos x="393" y="194"/>
                </a:cxn>
                <a:cxn ang="0">
                  <a:pos x="377" y="178"/>
                </a:cxn>
                <a:cxn ang="0">
                  <a:pos x="355" y="182"/>
                </a:cxn>
                <a:cxn ang="0">
                  <a:pos x="328" y="217"/>
                </a:cxn>
                <a:cxn ang="0">
                  <a:pos x="316" y="259"/>
                </a:cxn>
                <a:cxn ang="0">
                  <a:pos x="343" y="346"/>
                </a:cxn>
                <a:cxn ang="0">
                  <a:pos x="352" y="381"/>
                </a:cxn>
                <a:cxn ang="0">
                  <a:pos x="373" y="399"/>
                </a:cxn>
                <a:cxn ang="0">
                  <a:pos x="390" y="377"/>
                </a:cxn>
                <a:cxn ang="0">
                  <a:pos x="391" y="400"/>
                </a:cxn>
                <a:cxn ang="0">
                  <a:pos x="371" y="420"/>
                </a:cxn>
                <a:cxn ang="0">
                  <a:pos x="362" y="459"/>
                </a:cxn>
                <a:cxn ang="0">
                  <a:pos x="331" y="488"/>
                </a:cxn>
                <a:cxn ang="0">
                  <a:pos x="336" y="461"/>
                </a:cxn>
                <a:cxn ang="0">
                  <a:pos x="303" y="474"/>
                </a:cxn>
                <a:cxn ang="0">
                  <a:pos x="261" y="504"/>
                </a:cxn>
                <a:cxn ang="0">
                  <a:pos x="265" y="519"/>
                </a:cxn>
                <a:cxn ang="0">
                  <a:pos x="265" y="542"/>
                </a:cxn>
                <a:cxn ang="0">
                  <a:pos x="233" y="574"/>
                </a:cxn>
                <a:cxn ang="0">
                  <a:pos x="206" y="552"/>
                </a:cxn>
                <a:cxn ang="0">
                  <a:pos x="161" y="566"/>
                </a:cxn>
                <a:cxn ang="0">
                  <a:pos x="149" y="540"/>
                </a:cxn>
                <a:cxn ang="0">
                  <a:pos x="147" y="512"/>
                </a:cxn>
                <a:cxn ang="0">
                  <a:pos x="90" y="486"/>
                </a:cxn>
                <a:cxn ang="0">
                  <a:pos x="62" y="489"/>
                </a:cxn>
                <a:cxn ang="0">
                  <a:pos x="51" y="473"/>
                </a:cxn>
                <a:cxn ang="0">
                  <a:pos x="12" y="418"/>
                </a:cxn>
                <a:cxn ang="0">
                  <a:pos x="2" y="405"/>
                </a:cxn>
                <a:cxn ang="0">
                  <a:pos x="6" y="387"/>
                </a:cxn>
                <a:cxn ang="0">
                  <a:pos x="12" y="373"/>
                </a:cxn>
                <a:cxn ang="0">
                  <a:pos x="36" y="360"/>
                </a:cxn>
                <a:cxn ang="0">
                  <a:pos x="22" y="333"/>
                </a:cxn>
                <a:cxn ang="0">
                  <a:pos x="42" y="318"/>
                </a:cxn>
                <a:cxn ang="0">
                  <a:pos x="58" y="295"/>
                </a:cxn>
                <a:cxn ang="0">
                  <a:pos x="77" y="290"/>
                </a:cxn>
                <a:cxn ang="0">
                  <a:pos x="88" y="257"/>
                </a:cxn>
                <a:cxn ang="0">
                  <a:pos x="92" y="237"/>
                </a:cxn>
                <a:cxn ang="0">
                  <a:pos x="73" y="224"/>
                </a:cxn>
                <a:cxn ang="0">
                  <a:pos x="63" y="182"/>
                </a:cxn>
                <a:cxn ang="0">
                  <a:pos x="50" y="167"/>
                </a:cxn>
                <a:cxn ang="0">
                  <a:pos x="51" y="147"/>
                </a:cxn>
                <a:cxn ang="0">
                  <a:pos x="71" y="113"/>
                </a:cxn>
                <a:cxn ang="0">
                  <a:pos x="78" y="91"/>
                </a:cxn>
                <a:cxn ang="0">
                  <a:pos x="98" y="82"/>
                </a:cxn>
                <a:cxn ang="0">
                  <a:pos x="102" y="55"/>
                </a:cxn>
                <a:cxn ang="0">
                  <a:pos x="108" y="40"/>
                </a:cxn>
                <a:cxn ang="0">
                  <a:pos x="147" y="56"/>
                </a:cxn>
                <a:cxn ang="0">
                  <a:pos x="194" y="36"/>
                </a:cxn>
                <a:cxn ang="0">
                  <a:pos x="226" y="28"/>
                </a:cxn>
              </a:cxnLst>
              <a:rect l="0" t="0" r="r" b="b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3880704" y="5369737"/>
              <a:ext cx="357682" cy="347794"/>
            </a:xfrm>
            <a:custGeom>
              <a:avLst/>
              <a:gdLst/>
              <a:ahLst/>
              <a:cxnLst>
                <a:cxn ang="0">
                  <a:pos x="111" y="1"/>
                </a:cxn>
                <a:cxn ang="0">
                  <a:pos x="125" y="9"/>
                </a:cxn>
                <a:cxn ang="0">
                  <a:pos x="137" y="10"/>
                </a:cxn>
                <a:cxn ang="0">
                  <a:pos x="154" y="12"/>
                </a:cxn>
                <a:cxn ang="0">
                  <a:pos x="161" y="16"/>
                </a:cxn>
                <a:cxn ang="0">
                  <a:pos x="161" y="29"/>
                </a:cxn>
                <a:cxn ang="0">
                  <a:pos x="153" y="37"/>
                </a:cxn>
                <a:cxn ang="0">
                  <a:pos x="143" y="44"/>
                </a:cxn>
                <a:cxn ang="0">
                  <a:pos x="143" y="52"/>
                </a:cxn>
                <a:cxn ang="0">
                  <a:pos x="148" y="63"/>
                </a:cxn>
                <a:cxn ang="0">
                  <a:pos x="148" y="72"/>
                </a:cxn>
                <a:cxn ang="0">
                  <a:pos x="158" y="79"/>
                </a:cxn>
                <a:cxn ang="0">
                  <a:pos x="169" y="71"/>
                </a:cxn>
                <a:cxn ang="0">
                  <a:pos x="180" y="68"/>
                </a:cxn>
                <a:cxn ang="0">
                  <a:pos x="191" y="105"/>
                </a:cxn>
                <a:cxn ang="0">
                  <a:pos x="211" y="129"/>
                </a:cxn>
                <a:cxn ang="0">
                  <a:pos x="217" y="141"/>
                </a:cxn>
                <a:cxn ang="0">
                  <a:pos x="209" y="144"/>
                </a:cxn>
                <a:cxn ang="0">
                  <a:pos x="203" y="152"/>
                </a:cxn>
                <a:cxn ang="0">
                  <a:pos x="217" y="169"/>
                </a:cxn>
                <a:cxn ang="0">
                  <a:pos x="213" y="179"/>
                </a:cxn>
                <a:cxn ang="0">
                  <a:pos x="205" y="180"/>
                </a:cxn>
                <a:cxn ang="0">
                  <a:pos x="173" y="191"/>
                </a:cxn>
                <a:cxn ang="0">
                  <a:pos x="160" y="195"/>
                </a:cxn>
                <a:cxn ang="0">
                  <a:pos x="157" y="204"/>
                </a:cxn>
                <a:cxn ang="0">
                  <a:pos x="139" y="210"/>
                </a:cxn>
                <a:cxn ang="0">
                  <a:pos x="125" y="210"/>
                </a:cxn>
                <a:cxn ang="0">
                  <a:pos x="111" y="202"/>
                </a:cxn>
                <a:cxn ang="0">
                  <a:pos x="110" y="192"/>
                </a:cxn>
                <a:cxn ang="0">
                  <a:pos x="102" y="183"/>
                </a:cxn>
                <a:cxn ang="0">
                  <a:pos x="98" y="169"/>
                </a:cxn>
                <a:cxn ang="0">
                  <a:pos x="80" y="180"/>
                </a:cxn>
                <a:cxn ang="0">
                  <a:pos x="67" y="186"/>
                </a:cxn>
                <a:cxn ang="0">
                  <a:pos x="61" y="180"/>
                </a:cxn>
                <a:cxn ang="0">
                  <a:pos x="55" y="173"/>
                </a:cxn>
                <a:cxn ang="0">
                  <a:pos x="49" y="176"/>
                </a:cxn>
                <a:cxn ang="0">
                  <a:pos x="43" y="179"/>
                </a:cxn>
                <a:cxn ang="0">
                  <a:pos x="33" y="160"/>
                </a:cxn>
                <a:cxn ang="0">
                  <a:pos x="20" y="142"/>
                </a:cxn>
                <a:cxn ang="0">
                  <a:pos x="2" y="126"/>
                </a:cxn>
                <a:cxn ang="0">
                  <a:pos x="4" y="117"/>
                </a:cxn>
                <a:cxn ang="0">
                  <a:pos x="10" y="110"/>
                </a:cxn>
                <a:cxn ang="0">
                  <a:pos x="13" y="106"/>
                </a:cxn>
                <a:cxn ang="0">
                  <a:pos x="9" y="98"/>
                </a:cxn>
                <a:cxn ang="0">
                  <a:pos x="2" y="91"/>
                </a:cxn>
                <a:cxn ang="0">
                  <a:pos x="2" y="83"/>
                </a:cxn>
                <a:cxn ang="0">
                  <a:pos x="29" y="70"/>
                </a:cxn>
                <a:cxn ang="0">
                  <a:pos x="48" y="62"/>
                </a:cxn>
                <a:cxn ang="0">
                  <a:pos x="55" y="56"/>
                </a:cxn>
                <a:cxn ang="0">
                  <a:pos x="66" y="36"/>
                </a:cxn>
                <a:cxn ang="0">
                  <a:pos x="75" y="39"/>
                </a:cxn>
                <a:cxn ang="0">
                  <a:pos x="79" y="41"/>
                </a:cxn>
                <a:cxn ang="0">
                  <a:pos x="102" y="32"/>
                </a:cxn>
                <a:cxn ang="0">
                  <a:pos x="98" y="20"/>
                </a:cxn>
                <a:cxn ang="0">
                  <a:pos x="96" y="8"/>
                </a:cxn>
                <a:cxn ang="0">
                  <a:pos x="102" y="1"/>
                </a:cxn>
              </a:cxnLst>
              <a:rect l="0" t="0" r="r" b="b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177400" y="5247762"/>
              <a:ext cx="639544" cy="400540"/>
            </a:xfrm>
            <a:custGeom>
              <a:avLst/>
              <a:gdLst/>
              <a:ahLst/>
              <a:cxnLst>
                <a:cxn ang="0">
                  <a:pos x="312" y="9"/>
                </a:cxn>
                <a:cxn ang="0">
                  <a:pos x="345" y="24"/>
                </a:cxn>
                <a:cxn ang="0">
                  <a:pos x="363" y="25"/>
                </a:cxn>
                <a:cxn ang="0">
                  <a:pos x="375" y="25"/>
                </a:cxn>
                <a:cxn ang="0">
                  <a:pos x="375" y="45"/>
                </a:cxn>
                <a:cxn ang="0">
                  <a:pos x="380" y="80"/>
                </a:cxn>
                <a:cxn ang="0">
                  <a:pos x="386" y="102"/>
                </a:cxn>
                <a:cxn ang="0">
                  <a:pos x="378" y="106"/>
                </a:cxn>
                <a:cxn ang="0">
                  <a:pos x="364" y="130"/>
                </a:cxn>
                <a:cxn ang="0">
                  <a:pos x="364" y="169"/>
                </a:cxn>
                <a:cxn ang="0">
                  <a:pos x="379" y="200"/>
                </a:cxn>
                <a:cxn ang="0">
                  <a:pos x="355" y="226"/>
                </a:cxn>
                <a:cxn ang="0">
                  <a:pos x="337" y="230"/>
                </a:cxn>
                <a:cxn ang="0">
                  <a:pos x="306" y="227"/>
                </a:cxn>
                <a:cxn ang="0">
                  <a:pos x="277" y="229"/>
                </a:cxn>
                <a:cxn ang="0">
                  <a:pos x="248" y="225"/>
                </a:cxn>
                <a:cxn ang="0">
                  <a:pos x="222" y="206"/>
                </a:cxn>
                <a:cxn ang="0">
                  <a:pos x="197" y="191"/>
                </a:cxn>
                <a:cxn ang="0">
                  <a:pos x="173" y="190"/>
                </a:cxn>
                <a:cxn ang="0">
                  <a:pos x="164" y="179"/>
                </a:cxn>
                <a:cxn ang="0">
                  <a:pos x="152" y="187"/>
                </a:cxn>
                <a:cxn ang="0">
                  <a:pos x="150" y="181"/>
                </a:cxn>
                <a:cxn ang="0">
                  <a:pos x="140" y="184"/>
                </a:cxn>
                <a:cxn ang="0">
                  <a:pos x="142" y="192"/>
                </a:cxn>
                <a:cxn ang="0">
                  <a:pos x="132" y="192"/>
                </a:cxn>
                <a:cxn ang="0">
                  <a:pos x="117" y="198"/>
                </a:cxn>
                <a:cxn ang="0">
                  <a:pos x="107" y="204"/>
                </a:cxn>
                <a:cxn ang="0">
                  <a:pos x="72" y="221"/>
                </a:cxn>
                <a:cxn ang="0">
                  <a:pos x="40" y="239"/>
                </a:cxn>
                <a:cxn ang="0">
                  <a:pos x="29" y="238"/>
                </a:cxn>
                <a:cxn ang="0">
                  <a:pos x="24" y="218"/>
                </a:cxn>
                <a:cxn ang="0">
                  <a:pos x="37" y="215"/>
                </a:cxn>
                <a:cxn ang="0">
                  <a:pos x="24" y="195"/>
                </a:cxn>
                <a:cxn ang="0">
                  <a:pos x="2" y="153"/>
                </a:cxn>
                <a:cxn ang="0">
                  <a:pos x="24" y="142"/>
                </a:cxn>
                <a:cxn ang="0">
                  <a:pos x="37" y="136"/>
                </a:cxn>
                <a:cxn ang="0">
                  <a:pos x="44" y="115"/>
                </a:cxn>
                <a:cxn ang="0">
                  <a:pos x="54" y="109"/>
                </a:cxn>
                <a:cxn ang="0">
                  <a:pos x="86" y="119"/>
                </a:cxn>
                <a:cxn ang="0">
                  <a:pos x="119" y="125"/>
                </a:cxn>
                <a:cxn ang="0">
                  <a:pos x="148" y="122"/>
                </a:cxn>
                <a:cxn ang="0">
                  <a:pos x="177" y="102"/>
                </a:cxn>
                <a:cxn ang="0">
                  <a:pos x="180" y="91"/>
                </a:cxn>
                <a:cxn ang="0">
                  <a:pos x="196" y="67"/>
                </a:cxn>
                <a:cxn ang="0">
                  <a:pos x="201" y="56"/>
                </a:cxn>
                <a:cxn ang="0">
                  <a:pos x="212" y="33"/>
                </a:cxn>
                <a:cxn ang="0">
                  <a:pos x="243" y="24"/>
                </a:cxn>
                <a:cxn ang="0">
                  <a:pos x="265" y="16"/>
                </a:cxn>
                <a:cxn ang="0">
                  <a:pos x="286" y="9"/>
                </a:cxn>
              </a:cxnLst>
              <a:rect l="0" t="0" r="r" b="b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849910" y="2371463"/>
              <a:ext cx="1851051" cy="2225217"/>
            </a:xfrm>
            <a:custGeom>
              <a:avLst/>
              <a:gdLst/>
              <a:ahLst/>
              <a:cxnLst>
                <a:cxn ang="0">
                  <a:pos x="1028" y="19"/>
                </a:cxn>
                <a:cxn ang="0">
                  <a:pos x="1042" y="72"/>
                </a:cxn>
                <a:cxn ang="0">
                  <a:pos x="1041" y="153"/>
                </a:cxn>
                <a:cxn ang="0">
                  <a:pos x="1118" y="198"/>
                </a:cxn>
                <a:cxn ang="0">
                  <a:pos x="1099" y="244"/>
                </a:cxn>
                <a:cxn ang="0">
                  <a:pos x="1068" y="311"/>
                </a:cxn>
                <a:cxn ang="0">
                  <a:pos x="1103" y="377"/>
                </a:cxn>
                <a:cxn ang="0">
                  <a:pos x="1097" y="439"/>
                </a:cxn>
                <a:cxn ang="0">
                  <a:pos x="1041" y="471"/>
                </a:cxn>
                <a:cxn ang="0">
                  <a:pos x="1024" y="518"/>
                </a:cxn>
                <a:cxn ang="0">
                  <a:pos x="1029" y="560"/>
                </a:cxn>
                <a:cxn ang="0">
                  <a:pos x="1081" y="676"/>
                </a:cxn>
                <a:cxn ang="0">
                  <a:pos x="1030" y="702"/>
                </a:cxn>
                <a:cxn ang="0">
                  <a:pos x="982" y="752"/>
                </a:cxn>
                <a:cxn ang="0">
                  <a:pos x="993" y="838"/>
                </a:cxn>
                <a:cxn ang="0">
                  <a:pos x="999" y="939"/>
                </a:cxn>
                <a:cxn ang="0">
                  <a:pos x="920" y="1036"/>
                </a:cxn>
                <a:cxn ang="0">
                  <a:pos x="929" y="1105"/>
                </a:cxn>
                <a:cxn ang="0">
                  <a:pos x="937" y="1150"/>
                </a:cxn>
                <a:cxn ang="0">
                  <a:pos x="972" y="1218"/>
                </a:cxn>
                <a:cxn ang="0">
                  <a:pos x="928" y="1285"/>
                </a:cxn>
                <a:cxn ang="0">
                  <a:pos x="850" y="1317"/>
                </a:cxn>
                <a:cxn ang="0">
                  <a:pos x="804" y="1323"/>
                </a:cxn>
                <a:cxn ang="0">
                  <a:pos x="685" y="1326"/>
                </a:cxn>
                <a:cxn ang="0">
                  <a:pos x="585" y="1319"/>
                </a:cxn>
                <a:cxn ang="0">
                  <a:pos x="522" y="1237"/>
                </a:cxn>
                <a:cxn ang="0">
                  <a:pos x="455" y="1204"/>
                </a:cxn>
                <a:cxn ang="0">
                  <a:pos x="378" y="1245"/>
                </a:cxn>
                <a:cxn ang="0">
                  <a:pos x="342" y="1321"/>
                </a:cxn>
                <a:cxn ang="0">
                  <a:pos x="288" y="1317"/>
                </a:cxn>
                <a:cxn ang="0">
                  <a:pos x="237" y="1327"/>
                </a:cxn>
                <a:cxn ang="0">
                  <a:pos x="242" y="1231"/>
                </a:cxn>
                <a:cxn ang="0">
                  <a:pos x="209" y="1142"/>
                </a:cxn>
                <a:cxn ang="0">
                  <a:pos x="154" y="1076"/>
                </a:cxn>
                <a:cxn ang="0">
                  <a:pos x="96" y="1039"/>
                </a:cxn>
                <a:cxn ang="0">
                  <a:pos x="66" y="966"/>
                </a:cxn>
                <a:cxn ang="0">
                  <a:pos x="43" y="863"/>
                </a:cxn>
                <a:cxn ang="0">
                  <a:pos x="34" y="707"/>
                </a:cxn>
                <a:cxn ang="0">
                  <a:pos x="72" y="649"/>
                </a:cxn>
                <a:cxn ang="0">
                  <a:pos x="88" y="571"/>
                </a:cxn>
                <a:cxn ang="0">
                  <a:pos x="35" y="473"/>
                </a:cxn>
                <a:cxn ang="0">
                  <a:pos x="29" y="424"/>
                </a:cxn>
                <a:cxn ang="0">
                  <a:pos x="62" y="413"/>
                </a:cxn>
                <a:cxn ang="0">
                  <a:pos x="128" y="405"/>
                </a:cxn>
                <a:cxn ang="0">
                  <a:pos x="194" y="416"/>
                </a:cxn>
                <a:cxn ang="0">
                  <a:pos x="244" y="350"/>
                </a:cxn>
                <a:cxn ang="0">
                  <a:pos x="298" y="341"/>
                </a:cxn>
                <a:cxn ang="0">
                  <a:pos x="350" y="331"/>
                </a:cxn>
                <a:cxn ang="0">
                  <a:pos x="376" y="368"/>
                </a:cxn>
                <a:cxn ang="0">
                  <a:pos x="402" y="413"/>
                </a:cxn>
                <a:cxn ang="0">
                  <a:pos x="456" y="369"/>
                </a:cxn>
                <a:cxn ang="0">
                  <a:pos x="564" y="333"/>
                </a:cxn>
                <a:cxn ang="0">
                  <a:pos x="569" y="300"/>
                </a:cxn>
                <a:cxn ang="0">
                  <a:pos x="554" y="253"/>
                </a:cxn>
                <a:cxn ang="0">
                  <a:pos x="549" y="218"/>
                </a:cxn>
                <a:cxn ang="0">
                  <a:pos x="644" y="161"/>
                </a:cxn>
                <a:cxn ang="0">
                  <a:pos x="654" y="192"/>
                </a:cxn>
                <a:cxn ang="0">
                  <a:pos x="666" y="190"/>
                </a:cxn>
                <a:cxn ang="0">
                  <a:pos x="709" y="148"/>
                </a:cxn>
                <a:cxn ang="0">
                  <a:pos x="753" y="140"/>
                </a:cxn>
                <a:cxn ang="0">
                  <a:pos x="841" y="59"/>
                </a:cxn>
                <a:cxn ang="0">
                  <a:pos x="982" y="10"/>
                </a:cxn>
              </a:cxnLst>
              <a:rect l="0" t="0" r="r" b="b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6" name="Freeform 107"/>
            <p:cNvSpPr>
              <a:spLocks noEditPoints="1"/>
            </p:cNvSpPr>
            <p:nvPr/>
          </p:nvSpPr>
          <p:spPr bwMode="auto">
            <a:xfrm>
              <a:off x="5393853" y="4491188"/>
              <a:ext cx="741739" cy="1046677"/>
            </a:xfrm>
            <a:custGeom>
              <a:avLst/>
              <a:gdLst/>
              <a:ahLst/>
              <a:cxnLst>
                <a:cxn ang="0">
                  <a:pos x="226" y="457"/>
                </a:cxn>
                <a:cxn ang="0">
                  <a:pos x="197" y="488"/>
                </a:cxn>
                <a:cxn ang="0">
                  <a:pos x="175" y="486"/>
                </a:cxn>
                <a:cxn ang="0">
                  <a:pos x="187" y="518"/>
                </a:cxn>
                <a:cxn ang="0">
                  <a:pos x="270" y="491"/>
                </a:cxn>
                <a:cxn ang="0">
                  <a:pos x="275" y="457"/>
                </a:cxn>
                <a:cxn ang="0">
                  <a:pos x="228" y="0"/>
                </a:cxn>
                <a:cxn ang="0">
                  <a:pos x="266" y="46"/>
                </a:cxn>
                <a:cxn ang="0">
                  <a:pos x="282" y="75"/>
                </a:cxn>
                <a:cxn ang="0">
                  <a:pos x="322" y="91"/>
                </a:cxn>
                <a:cxn ang="0">
                  <a:pos x="314" y="104"/>
                </a:cxn>
                <a:cxn ang="0">
                  <a:pos x="337" y="108"/>
                </a:cxn>
                <a:cxn ang="0">
                  <a:pos x="367" y="119"/>
                </a:cxn>
                <a:cxn ang="0">
                  <a:pos x="386" y="111"/>
                </a:cxn>
                <a:cxn ang="0">
                  <a:pos x="395" y="154"/>
                </a:cxn>
                <a:cxn ang="0">
                  <a:pos x="417" y="168"/>
                </a:cxn>
                <a:cxn ang="0">
                  <a:pos x="414" y="189"/>
                </a:cxn>
                <a:cxn ang="0">
                  <a:pos x="435" y="211"/>
                </a:cxn>
                <a:cxn ang="0">
                  <a:pos x="409" y="283"/>
                </a:cxn>
                <a:cxn ang="0">
                  <a:pos x="437" y="289"/>
                </a:cxn>
                <a:cxn ang="0">
                  <a:pos x="449" y="329"/>
                </a:cxn>
                <a:cxn ang="0">
                  <a:pos x="441" y="395"/>
                </a:cxn>
                <a:cxn ang="0">
                  <a:pos x="443" y="422"/>
                </a:cxn>
                <a:cxn ang="0">
                  <a:pos x="448" y="442"/>
                </a:cxn>
                <a:cxn ang="0">
                  <a:pos x="433" y="464"/>
                </a:cxn>
                <a:cxn ang="0">
                  <a:pos x="396" y="508"/>
                </a:cxn>
                <a:cxn ang="0">
                  <a:pos x="316" y="515"/>
                </a:cxn>
                <a:cxn ang="0">
                  <a:pos x="273" y="507"/>
                </a:cxn>
                <a:cxn ang="0">
                  <a:pos x="226" y="553"/>
                </a:cxn>
                <a:cxn ang="0">
                  <a:pos x="169" y="600"/>
                </a:cxn>
                <a:cxn ang="0">
                  <a:pos x="134" y="620"/>
                </a:cxn>
                <a:cxn ang="0">
                  <a:pos x="54" y="635"/>
                </a:cxn>
                <a:cxn ang="0">
                  <a:pos x="0" y="609"/>
                </a:cxn>
                <a:cxn ang="0">
                  <a:pos x="27" y="569"/>
                </a:cxn>
                <a:cxn ang="0">
                  <a:pos x="5" y="557"/>
                </a:cxn>
                <a:cxn ang="0">
                  <a:pos x="9" y="522"/>
                </a:cxn>
                <a:cxn ang="0">
                  <a:pos x="25" y="511"/>
                </a:cxn>
                <a:cxn ang="0">
                  <a:pos x="63" y="494"/>
                </a:cxn>
                <a:cxn ang="0">
                  <a:pos x="97" y="486"/>
                </a:cxn>
                <a:cxn ang="0">
                  <a:pos x="118" y="452"/>
                </a:cxn>
                <a:cxn ang="0">
                  <a:pos x="142" y="421"/>
                </a:cxn>
                <a:cxn ang="0">
                  <a:pos x="184" y="378"/>
                </a:cxn>
                <a:cxn ang="0">
                  <a:pos x="167" y="340"/>
                </a:cxn>
                <a:cxn ang="0">
                  <a:pos x="195" y="296"/>
                </a:cxn>
                <a:cxn ang="0">
                  <a:pos x="236" y="246"/>
                </a:cxn>
                <a:cxn ang="0">
                  <a:pos x="227" y="209"/>
                </a:cxn>
                <a:cxn ang="0">
                  <a:pos x="188" y="192"/>
                </a:cxn>
                <a:cxn ang="0">
                  <a:pos x="163" y="142"/>
                </a:cxn>
                <a:cxn ang="0">
                  <a:pos x="157" y="114"/>
                </a:cxn>
                <a:cxn ang="0">
                  <a:pos x="196" y="112"/>
                </a:cxn>
                <a:cxn ang="0">
                  <a:pos x="216" y="96"/>
                </a:cxn>
                <a:cxn ang="0">
                  <a:pos x="211" y="75"/>
                </a:cxn>
                <a:cxn ang="0">
                  <a:pos x="187" y="54"/>
                </a:cxn>
                <a:cxn ang="0">
                  <a:pos x="183" y="25"/>
                </a:cxn>
                <a:cxn ang="0">
                  <a:pos x="192" y="3"/>
                </a:cxn>
              </a:cxnLst>
              <a:rect l="0" t="0" r="r" b="b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4586181" y="4080760"/>
              <a:ext cx="1183486" cy="1356559"/>
            </a:xfrm>
            <a:custGeom>
              <a:avLst/>
              <a:gdLst/>
              <a:ahLst/>
              <a:cxnLst>
                <a:cxn ang="0">
                  <a:pos x="264" y="660"/>
                </a:cxn>
                <a:cxn ang="0">
                  <a:pos x="265" y="712"/>
                </a:cxn>
                <a:cxn ang="0">
                  <a:pos x="312" y="728"/>
                </a:cxn>
                <a:cxn ang="0">
                  <a:pos x="349" y="737"/>
                </a:cxn>
                <a:cxn ang="0">
                  <a:pos x="378" y="674"/>
                </a:cxn>
                <a:cxn ang="0">
                  <a:pos x="306" y="651"/>
                </a:cxn>
                <a:cxn ang="0">
                  <a:pos x="300" y="34"/>
                </a:cxn>
                <a:cxn ang="0">
                  <a:pos x="343" y="74"/>
                </a:cxn>
                <a:cxn ang="0">
                  <a:pos x="368" y="104"/>
                </a:cxn>
                <a:cxn ang="0">
                  <a:pos x="388" y="169"/>
                </a:cxn>
                <a:cxn ang="0">
                  <a:pos x="398" y="224"/>
                </a:cxn>
                <a:cxn ang="0">
                  <a:pos x="397" y="275"/>
                </a:cxn>
                <a:cxn ang="0">
                  <a:pos x="419" y="305"/>
                </a:cxn>
                <a:cxn ang="0">
                  <a:pos x="448" y="280"/>
                </a:cxn>
                <a:cxn ang="0">
                  <a:pos x="494" y="264"/>
                </a:cxn>
                <a:cxn ang="0">
                  <a:pos x="507" y="271"/>
                </a:cxn>
                <a:cxn ang="0">
                  <a:pos x="529" y="227"/>
                </a:cxn>
                <a:cxn ang="0">
                  <a:pos x="553" y="169"/>
                </a:cxn>
                <a:cxn ang="0">
                  <a:pos x="616" y="169"/>
                </a:cxn>
                <a:cxn ang="0">
                  <a:pos x="662" y="182"/>
                </a:cxn>
                <a:cxn ang="0">
                  <a:pos x="693" y="216"/>
                </a:cxn>
                <a:cxn ang="0">
                  <a:pos x="718" y="249"/>
                </a:cxn>
                <a:cxn ang="0">
                  <a:pos x="673" y="270"/>
                </a:cxn>
                <a:cxn ang="0">
                  <a:pos x="686" y="317"/>
                </a:cxn>
                <a:cxn ang="0">
                  <a:pos x="706" y="345"/>
                </a:cxn>
                <a:cxn ang="0">
                  <a:pos x="662" y="364"/>
                </a:cxn>
                <a:cxn ang="0">
                  <a:pos x="644" y="345"/>
                </a:cxn>
                <a:cxn ang="0">
                  <a:pos x="616" y="390"/>
                </a:cxn>
                <a:cxn ang="0">
                  <a:pos x="577" y="406"/>
                </a:cxn>
                <a:cxn ang="0">
                  <a:pos x="533" y="408"/>
                </a:cxn>
                <a:cxn ang="0">
                  <a:pos x="487" y="426"/>
                </a:cxn>
                <a:cxn ang="0">
                  <a:pos x="429" y="458"/>
                </a:cxn>
                <a:cxn ang="0">
                  <a:pos x="440" y="520"/>
                </a:cxn>
                <a:cxn ang="0">
                  <a:pos x="439" y="635"/>
                </a:cxn>
                <a:cxn ang="0">
                  <a:pos x="416" y="697"/>
                </a:cxn>
                <a:cxn ang="0">
                  <a:pos x="347" y="780"/>
                </a:cxn>
                <a:cxn ang="0">
                  <a:pos x="351" y="811"/>
                </a:cxn>
                <a:cxn ang="0">
                  <a:pos x="310" y="806"/>
                </a:cxn>
                <a:cxn ang="0">
                  <a:pos x="272" y="778"/>
                </a:cxn>
                <a:cxn ang="0">
                  <a:pos x="213" y="749"/>
                </a:cxn>
                <a:cxn ang="0">
                  <a:pos x="158" y="722"/>
                </a:cxn>
                <a:cxn ang="0">
                  <a:pos x="112" y="733"/>
                </a:cxn>
                <a:cxn ang="0">
                  <a:pos x="45" y="709"/>
                </a:cxn>
                <a:cxn ang="0">
                  <a:pos x="2" y="674"/>
                </a:cxn>
                <a:cxn ang="0">
                  <a:pos x="29" y="655"/>
                </a:cxn>
                <a:cxn ang="0">
                  <a:pos x="30" y="593"/>
                </a:cxn>
                <a:cxn ang="0">
                  <a:pos x="54" y="549"/>
                </a:cxn>
                <a:cxn ang="0">
                  <a:pos x="58" y="518"/>
                </a:cxn>
                <a:cxn ang="0">
                  <a:pos x="48" y="487"/>
                </a:cxn>
                <a:cxn ang="0">
                  <a:pos x="107" y="433"/>
                </a:cxn>
                <a:cxn ang="0">
                  <a:pos x="135" y="450"/>
                </a:cxn>
                <a:cxn ang="0">
                  <a:pos x="148" y="448"/>
                </a:cxn>
                <a:cxn ang="0">
                  <a:pos x="173" y="402"/>
                </a:cxn>
                <a:cxn ang="0">
                  <a:pos x="191" y="353"/>
                </a:cxn>
                <a:cxn ang="0">
                  <a:pos x="217" y="348"/>
                </a:cxn>
                <a:cxn ang="0">
                  <a:pos x="251" y="363"/>
                </a:cxn>
                <a:cxn ang="0">
                  <a:pos x="275" y="341"/>
                </a:cxn>
                <a:cxn ang="0">
                  <a:pos x="260" y="305"/>
                </a:cxn>
                <a:cxn ang="0">
                  <a:pos x="269" y="263"/>
                </a:cxn>
                <a:cxn ang="0">
                  <a:pos x="240" y="216"/>
                </a:cxn>
                <a:cxn ang="0">
                  <a:pos x="269" y="154"/>
                </a:cxn>
                <a:cxn ang="0">
                  <a:pos x="256" y="95"/>
                </a:cxn>
                <a:cxn ang="0">
                  <a:pos x="271" y="30"/>
                </a:cxn>
              </a:cxnLst>
              <a:rect l="0" t="0" r="r" b="b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3935098" y="3749449"/>
              <a:ext cx="975799" cy="1709297"/>
            </a:xfrm>
            <a:custGeom>
              <a:avLst/>
              <a:gdLst/>
              <a:ahLst/>
              <a:cxnLst>
                <a:cxn ang="0">
                  <a:pos x="49" y="50"/>
                </a:cxn>
                <a:cxn ang="0">
                  <a:pos x="89" y="31"/>
                </a:cxn>
                <a:cxn ang="0">
                  <a:pos x="123" y="60"/>
                </a:cxn>
                <a:cxn ang="0">
                  <a:pos x="162" y="69"/>
                </a:cxn>
                <a:cxn ang="0">
                  <a:pos x="221" y="76"/>
                </a:cxn>
                <a:cxn ang="0">
                  <a:pos x="166" y="168"/>
                </a:cxn>
                <a:cxn ang="0">
                  <a:pos x="172" y="227"/>
                </a:cxn>
                <a:cxn ang="0">
                  <a:pos x="253" y="291"/>
                </a:cxn>
                <a:cxn ang="0">
                  <a:pos x="240" y="329"/>
                </a:cxn>
                <a:cxn ang="0">
                  <a:pos x="223" y="407"/>
                </a:cxn>
                <a:cxn ang="0">
                  <a:pos x="236" y="480"/>
                </a:cxn>
                <a:cxn ang="0">
                  <a:pos x="300" y="457"/>
                </a:cxn>
                <a:cxn ang="0">
                  <a:pos x="358" y="495"/>
                </a:cxn>
                <a:cxn ang="0">
                  <a:pos x="414" y="550"/>
                </a:cxn>
                <a:cxn ang="0">
                  <a:pos x="473" y="523"/>
                </a:cxn>
                <a:cxn ang="0">
                  <a:pos x="538" y="523"/>
                </a:cxn>
                <a:cxn ang="0">
                  <a:pos x="590" y="546"/>
                </a:cxn>
                <a:cxn ang="0">
                  <a:pos x="581" y="588"/>
                </a:cxn>
                <a:cxn ang="0">
                  <a:pos x="554" y="631"/>
                </a:cxn>
                <a:cxn ang="0">
                  <a:pos x="546" y="655"/>
                </a:cxn>
                <a:cxn ang="0">
                  <a:pos x="530" y="647"/>
                </a:cxn>
                <a:cxn ang="0">
                  <a:pos x="504" y="631"/>
                </a:cxn>
                <a:cxn ang="0">
                  <a:pos x="457" y="651"/>
                </a:cxn>
                <a:cxn ang="0">
                  <a:pos x="441" y="705"/>
                </a:cxn>
                <a:cxn ang="0">
                  <a:pos x="457" y="733"/>
                </a:cxn>
                <a:cxn ang="0">
                  <a:pos x="447" y="760"/>
                </a:cxn>
                <a:cxn ang="0">
                  <a:pos x="425" y="794"/>
                </a:cxn>
                <a:cxn ang="0">
                  <a:pos x="429" y="848"/>
                </a:cxn>
                <a:cxn ang="0">
                  <a:pos x="405" y="864"/>
                </a:cxn>
                <a:cxn ang="0">
                  <a:pos x="409" y="888"/>
                </a:cxn>
                <a:cxn ang="0">
                  <a:pos x="424" y="919"/>
                </a:cxn>
                <a:cxn ang="0">
                  <a:pos x="362" y="940"/>
                </a:cxn>
                <a:cxn ang="0">
                  <a:pos x="343" y="976"/>
                </a:cxn>
                <a:cxn ang="0">
                  <a:pos x="316" y="1015"/>
                </a:cxn>
                <a:cxn ang="0">
                  <a:pos x="253" y="1031"/>
                </a:cxn>
                <a:cxn ang="0">
                  <a:pos x="207" y="1016"/>
                </a:cxn>
                <a:cxn ang="0">
                  <a:pos x="244" y="973"/>
                </a:cxn>
                <a:cxn ang="0">
                  <a:pos x="258" y="949"/>
                </a:cxn>
                <a:cxn ang="0">
                  <a:pos x="233" y="868"/>
                </a:cxn>
                <a:cxn ang="0">
                  <a:pos x="215" y="830"/>
                </a:cxn>
                <a:cxn ang="0">
                  <a:pos x="186" y="834"/>
                </a:cxn>
                <a:cxn ang="0">
                  <a:pos x="159" y="822"/>
                </a:cxn>
                <a:cxn ang="0">
                  <a:pos x="159" y="762"/>
                </a:cxn>
                <a:cxn ang="0">
                  <a:pos x="147" y="727"/>
                </a:cxn>
                <a:cxn ang="0">
                  <a:pos x="170" y="666"/>
                </a:cxn>
                <a:cxn ang="0">
                  <a:pos x="132" y="647"/>
                </a:cxn>
                <a:cxn ang="0">
                  <a:pos x="141" y="595"/>
                </a:cxn>
                <a:cxn ang="0">
                  <a:pos x="127" y="573"/>
                </a:cxn>
                <a:cxn ang="0">
                  <a:pos x="50" y="533"/>
                </a:cxn>
                <a:cxn ang="0">
                  <a:pos x="30" y="503"/>
                </a:cxn>
                <a:cxn ang="0">
                  <a:pos x="62" y="445"/>
                </a:cxn>
                <a:cxn ang="0">
                  <a:pos x="35" y="403"/>
                </a:cxn>
                <a:cxn ang="0">
                  <a:pos x="63" y="340"/>
                </a:cxn>
                <a:cxn ang="0">
                  <a:pos x="65" y="314"/>
                </a:cxn>
                <a:cxn ang="0">
                  <a:pos x="85" y="266"/>
                </a:cxn>
                <a:cxn ang="0">
                  <a:pos x="67" y="229"/>
                </a:cxn>
                <a:cxn ang="0">
                  <a:pos x="54" y="196"/>
                </a:cxn>
                <a:cxn ang="0">
                  <a:pos x="19" y="124"/>
                </a:cxn>
                <a:cxn ang="0">
                  <a:pos x="19" y="88"/>
                </a:cxn>
                <a:cxn ang="0">
                  <a:pos x="2" y="34"/>
                </a:cxn>
              </a:cxnLst>
              <a:rect l="0" t="0" r="r" b="b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114765" y="5082931"/>
              <a:ext cx="248894" cy="417023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58" y="25"/>
                </a:cxn>
                <a:cxn ang="0">
                  <a:pos x="67" y="34"/>
                </a:cxn>
                <a:cxn ang="0">
                  <a:pos x="77" y="25"/>
                </a:cxn>
                <a:cxn ang="0">
                  <a:pos x="86" y="23"/>
                </a:cxn>
                <a:cxn ang="0">
                  <a:pos x="101" y="24"/>
                </a:cxn>
                <a:cxn ang="0">
                  <a:pos x="106" y="21"/>
                </a:cxn>
                <a:cxn ang="0">
                  <a:pos x="113" y="25"/>
                </a:cxn>
                <a:cxn ang="0">
                  <a:pos x="118" y="40"/>
                </a:cxn>
                <a:cxn ang="0">
                  <a:pos x="124" y="59"/>
                </a:cxn>
                <a:cxn ang="0">
                  <a:pos x="136" y="89"/>
                </a:cxn>
                <a:cxn ang="0">
                  <a:pos x="149" y="118"/>
                </a:cxn>
                <a:cxn ang="0">
                  <a:pos x="149" y="140"/>
                </a:cxn>
                <a:cxn ang="0">
                  <a:pos x="141" y="145"/>
                </a:cxn>
                <a:cxn ang="0">
                  <a:pos x="133" y="151"/>
                </a:cxn>
                <a:cxn ang="0">
                  <a:pos x="135" y="164"/>
                </a:cxn>
                <a:cxn ang="0">
                  <a:pos x="128" y="174"/>
                </a:cxn>
                <a:cxn ang="0">
                  <a:pos x="118" y="179"/>
                </a:cxn>
                <a:cxn ang="0">
                  <a:pos x="98" y="207"/>
                </a:cxn>
                <a:cxn ang="0">
                  <a:pos x="96" y="209"/>
                </a:cxn>
                <a:cxn ang="0">
                  <a:pos x="85" y="211"/>
                </a:cxn>
                <a:cxn ang="0">
                  <a:pos x="82" y="228"/>
                </a:cxn>
                <a:cxn ang="0">
                  <a:pos x="75" y="236"/>
                </a:cxn>
                <a:cxn ang="0">
                  <a:pos x="67" y="241"/>
                </a:cxn>
                <a:cxn ang="0">
                  <a:pos x="28" y="244"/>
                </a:cxn>
                <a:cxn ang="0">
                  <a:pos x="22" y="253"/>
                </a:cxn>
                <a:cxn ang="0">
                  <a:pos x="8" y="249"/>
                </a:cxn>
                <a:cxn ang="0">
                  <a:pos x="4" y="240"/>
                </a:cxn>
                <a:cxn ang="0">
                  <a:pos x="3" y="230"/>
                </a:cxn>
                <a:cxn ang="0">
                  <a:pos x="0" y="221"/>
                </a:cxn>
                <a:cxn ang="0">
                  <a:pos x="7" y="214"/>
                </a:cxn>
                <a:cxn ang="0">
                  <a:pos x="16" y="207"/>
                </a:cxn>
                <a:cxn ang="0">
                  <a:pos x="19" y="201"/>
                </a:cxn>
                <a:cxn ang="0">
                  <a:pos x="31" y="195"/>
                </a:cxn>
                <a:cxn ang="0">
                  <a:pos x="40" y="183"/>
                </a:cxn>
                <a:cxn ang="0">
                  <a:pos x="50" y="175"/>
                </a:cxn>
                <a:cxn ang="0">
                  <a:pos x="50" y="162"/>
                </a:cxn>
                <a:cxn ang="0">
                  <a:pos x="42" y="152"/>
                </a:cxn>
                <a:cxn ang="0">
                  <a:pos x="47" y="144"/>
                </a:cxn>
                <a:cxn ang="0">
                  <a:pos x="40" y="131"/>
                </a:cxn>
                <a:cxn ang="0">
                  <a:pos x="42" y="116"/>
                </a:cxn>
                <a:cxn ang="0">
                  <a:pos x="53" y="101"/>
                </a:cxn>
                <a:cxn ang="0">
                  <a:pos x="50" y="93"/>
                </a:cxn>
                <a:cxn ang="0">
                  <a:pos x="49" y="86"/>
                </a:cxn>
                <a:cxn ang="0">
                  <a:pos x="51" y="75"/>
                </a:cxn>
                <a:cxn ang="0">
                  <a:pos x="42" y="69"/>
                </a:cxn>
                <a:cxn ang="0">
                  <a:pos x="28" y="73"/>
                </a:cxn>
                <a:cxn ang="0">
                  <a:pos x="30" y="60"/>
                </a:cxn>
                <a:cxn ang="0">
                  <a:pos x="34" y="51"/>
                </a:cxn>
                <a:cxn ang="0">
                  <a:pos x="38" y="46"/>
                </a:cxn>
                <a:cxn ang="0">
                  <a:pos x="32" y="31"/>
                </a:cxn>
                <a:cxn ang="0">
                  <a:pos x="24" y="11"/>
                </a:cxn>
              </a:cxnLst>
              <a:rect l="0" t="0" r="r" b="b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3857628" y="2706070"/>
              <a:ext cx="1168650" cy="1158762"/>
            </a:xfrm>
            <a:custGeom>
              <a:avLst/>
              <a:gdLst/>
              <a:ahLst/>
              <a:cxnLst>
                <a:cxn ang="0">
                  <a:pos x="484" y="19"/>
                </a:cxn>
                <a:cxn ang="0">
                  <a:pos x="484" y="39"/>
                </a:cxn>
                <a:cxn ang="0">
                  <a:pos x="502" y="66"/>
                </a:cxn>
                <a:cxn ang="0">
                  <a:pos x="553" y="45"/>
                </a:cxn>
                <a:cxn ang="0">
                  <a:pos x="586" y="41"/>
                </a:cxn>
                <a:cxn ang="0">
                  <a:pos x="605" y="65"/>
                </a:cxn>
                <a:cxn ang="0">
                  <a:pos x="629" y="89"/>
                </a:cxn>
                <a:cxn ang="0">
                  <a:pos x="639" y="115"/>
                </a:cxn>
                <a:cxn ang="0">
                  <a:pos x="600" y="190"/>
                </a:cxn>
                <a:cxn ang="0">
                  <a:pos x="589" y="216"/>
                </a:cxn>
                <a:cxn ang="0">
                  <a:pos x="557" y="260"/>
                </a:cxn>
                <a:cxn ang="0">
                  <a:pos x="542" y="315"/>
                </a:cxn>
                <a:cxn ang="0">
                  <a:pos x="596" y="262"/>
                </a:cxn>
                <a:cxn ang="0">
                  <a:pos x="616" y="232"/>
                </a:cxn>
                <a:cxn ang="0">
                  <a:pos x="601" y="220"/>
                </a:cxn>
                <a:cxn ang="0">
                  <a:pos x="633" y="216"/>
                </a:cxn>
                <a:cxn ang="0">
                  <a:pos x="632" y="241"/>
                </a:cxn>
                <a:cxn ang="0">
                  <a:pos x="640" y="275"/>
                </a:cxn>
                <a:cxn ang="0">
                  <a:pos x="658" y="317"/>
                </a:cxn>
                <a:cxn ang="0">
                  <a:pos x="699" y="380"/>
                </a:cxn>
                <a:cxn ang="0">
                  <a:pos x="668" y="429"/>
                </a:cxn>
                <a:cxn ang="0">
                  <a:pos x="663" y="453"/>
                </a:cxn>
                <a:cxn ang="0">
                  <a:pos x="637" y="496"/>
                </a:cxn>
                <a:cxn ang="0">
                  <a:pos x="604" y="532"/>
                </a:cxn>
                <a:cxn ang="0">
                  <a:pos x="576" y="536"/>
                </a:cxn>
                <a:cxn ang="0">
                  <a:pos x="480" y="539"/>
                </a:cxn>
                <a:cxn ang="0">
                  <a:pos x="402" y="547"/>
                </a:cxn>
                <a:cxn ang="0">
                  <a:pos x="334" y="633"/>
                </a:cxn>
                <a:cxn ang="0">
                  <a:pos x="226" y="694"/>
                </a:cxn>
                <a:cxn ang="0">
                  <a:pos x="183" y="694"/>
                </a:cxn>
                <a:cxn ang="0">
                  <a:pos x="152" y="658"/>
                </a:cxn>
                <a:cxn ang="0">
                  <a:pos x="105" y="695"/>
                </a:cxn>
                <a:cxn ang="0">
                  <a:pos x="73" y="633"/>
                </a:cxn>
                <a:cxn ang="0">
                  <a:pos x="77" y="613"/>
                </a:cxn>
                <a:cxn ang="0">
                  <a:pos x="58" y="573"/>
                </a:cxn>
                <a:cxn ang="0">
                  <a:pos x="35" y="570"/>
                </a:cxn>
                <a:cxn ang="0">
                  <a:pos x="4" y="538"/>
                </a:cxn>
                <a:cxn ang="0">
                  <a:pos x="45" y="483"/>
                </a:cxn>
                <a:cxn ang="0">
                  <a:pos x="20" y="431"/>
                </a:cxn>
                <a:cxn ang="0">
                  <a:pos x="39" y="412"/>
                </a:cxn>
                <a:cxn ang="0">
                  <a:pos x="31" y="386"/>
                </a:cxn>
                <a:cxn ang="0">
                  <a:pos x="50" y="375"/>
                </a:cxn>
                <a:cxn ang="0">
                  <a:pos x="73" y="410"/>
                </a:cxn>
                <a:cxn ang="0">
                  <a:pos x="86" y="375"/>
                </a:cxn>
                <a:cxn ang="0">
                  <a:pos x="62" y="317"/>
                </a:cxn>
                <a:cxn ang="0">
                  <a:pos x="132" y="286"/>
                </a:cxn>
                <a:cxn ang="0">
                  <a:pos x="172" y="278"/>
                </a:cxn>
                <a:cxn ang="0">
                  <a:pos x="183" y="253"/>
                </a:cxn>
                <a:cxn ang="0">
                  <a:pos x="166" y="229"/>
                </a:cxn>
                <a:cxn ang="0">
                  <a:pos x="183" y="206"/>
                </a:cxn>
                <a:cxn ang="0">
                  <a:pos x="195" y="190"/>
                </a:cxn>
                <a:cxn ang="0">
                  <a:pos x="237" y="167"/>
                </a:cxn>
                <a:cxn ang="0">
                  <a:pos x="292" y="139"/>
                </a:cxn>
                <a:cxn ang="0">
                  <a:pos x="336" y="119"/>
                </a:cxn>
                <a:cxn ang="0">
                  <a:pos x="342" y="124"/>
                </a:cxn>
                <a:cxn ang="0">
                  <a:pos x="351" y="138"/>
                </a:cxn>
                <a:cxn ang="0">
                  <a:pos x="362" y="130"/>
                </a:cxn>
                <a:cxn ang="0">
                  <a:pos x="383" y="115"/>
                </a:cxn>
                <a:cxn ang="0">
                  <a:pos x="383" y="105"/>
                </a:cxn>
                <a:cxn ang="0">
                  <a:pos x="413" y="90"/>
                </a:cxn>
                <a:cxn ang="0">
                  <a:pos x="444" y="3"/>
                </a:cxn>
              </a:cxnLst>
              <a:rect l="0" t="0" r="r" b="b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3462033" y="4481298"/>
              <a:ext cx="753277" cy="565370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153" y="12"/>
                </a:cxn>
                <a:cxn ang="0">
                  <a:pos x="172" y="23"/>
                </a:cxn>
                <a:cxn ang="0">
                  <a:pos x="182" y="28"/>
                </a:cxn>
                <a:cxn ang="0">
                  <a:pos x="197" y="17"/>
                </a:cxn>
                <a:cxn ang="0">
                  <a:pos x="208" y="27"/>
                </a:cxn>
                <a:cxn ang="0">
                  <a:pos x="227" y="32"/>
                </a:cxn>
                <a:cxn ang="0">
                  <a:pos x="247" y="31"/>
                </a:cxn>
                <a:cxn ang="0">
                  <a:pos x="282" y="10"/>
                </a:cxn>
                <a:cxn ang="0">
                  <a:pos x="294" y="23"/>
                </a:cxn>
                <a:cxn ang="0">
                  <a:pos x="309" y="35"/>
                </a:cxn>
                <a:cxn ang="0">
                  <a:pos x="313" y="71"/>
                </a:cxn>
                <a:cxn ang="0">
                  <a:pos x="318" y="85"/>
                </a:cxn>
                <a:cxn ang="0">
                  <a:pos x="365" y="90"/>
                </a:cxn>
                <a:cxn ang="0">
                  <a:pos x="403" y="110"/>
                </a:cxn>
                <a:cxn ang="0">
                  <a:pos x="418" y="130"/>
                </a:cxn>
                <a:cxn ang="0">
                  <a:pos x="435" y="133"/>
                </a:cxn>
                <a:cxn ang="0">
                  <a:pos x="428" y="151"/>
                </a:cxn>
                <a:cxn ang="0">
                  <a:pos x="416" y="164"/>
                </a:cxn>
                <a:cxn ang="0">
                  <a:pos x="416" y="200"/>
                </a:cxn>
                <a:cxn ang="0">
                  <a:pos x="441" y="213"/>
                </a:cxn>
                <a:cxn ang="0">
                  <a:pos x="454" y="218"/>
                </a:cxn>
                <a:cxn ang="0">
                  <a:pos x="455" y="230"/>
                </a:cxn>
                <a:cxn ang="0">
                  <a:pos x="438" y="250"/>
                </a:cxn>
                <a:cxn ang="0">
                  <a:pos x="434" y="280"/>
                </a:cxn>
                <a:cxn ang="0">
                  <a:pos x="407" y="295"/>
                </a:cxn>
                <a:cxn ang="0">
                  <a:pos x="393" y="291"/>
                </a:cxn>
                <a:cxn ang="0">
                  <a:pos x="377" y="295"/>
                </a:cxn>
                <a:cxn ang="0">
                  <a:pos x="346" y="295"/>
                </a:cxn>
                <a:cxn ang="0">
                  <a:pos x="326" y="315"/>
                </a:cxn>
                <a:cxn ang="0">
                  <a:pos x="291" y="322"/>
                </a:cxn>
                <a:cxn ang="0">
                  <a:pos x="266" y="334"/>
                </a:cxn>
                <a:cxn ang="0">
                  <a:pos x="248" y="342"/>
                </a:cxn>
                <a:cxn ang="0">
                  <a:pos x="251" y="328"/>
                </a:cxn>
                <a:cxn ang="0">
                  <a:pos x="244" y="318"/>
                </a:cxn>
                <a:cxn ang="0">
                  <a:pos x="243" y="304"/>
                </a:cxn>
                <a:cxn ang="0">
                  <a:pos x="246" y="293"/>
                </a:cxn>
                <a:cxn ang="0">
                  <a:pos x="225" y="296"/>
                </a:cxn>
                <a:cxn ang="0">
                  <a:pos x="188" y="293"/>
                </a:cxn>
                <a:cxn ang="0">
                  <a:pos x="164" y="284"/>
                </a:cxn>
                <a:cxn ang="0">
                  <a:pos x="133" y="268"/>
                </a:cxn>
                <a:cxn ang="0">
                  <a:pos x="111" y="242"/>
                </a:cxn>
                <a:cxn ang="0">
                  <a:pos x="61" y="225"/>
                </a:cxn>
                <a:cxn ang="0">
                  <a:pos x="18" y="213"/>
                </a:cxn>
                <a:cxn ang="0">
                  <a:pos x="8" y="187"/>
                </a:cxn>
                <a:cxn ang="0">
                  <a:pos x="9" y="171"/>
                </a:cxn>
                <a:cxn ang="0">
                  <a:pos x="5" y="159"/>
                </a:cxn>
                <a:cxn ang="0">
                  <a:pos x="1" y="147"/>
                </a:cxn>
                <a:cxn ang="0">
                  <a:pos x="4" y="121"/>
                </a:cxn>
                <a:cxn ang="0">
                  <a:pos x="29" y="91"/>
                </a:cxn>
                <a:cxn ang="0">
                  <a:pos x="47" y="74"/>
                </a:cxn>
                <a:cxn ang="0">
                  <a:pos x="68" y="56"/>
                </a:cxn>
                <a:cxn ang="0">
                  <a:pos x="75" y="19"/>
                </a:cxn>
                <a:cxn ang="0">
                  <a:pos x="87" y="10"/>
                </a:cxn>
              </a:cxnLst>
              <a:rect l="0" t="0" r="r" b="b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3399398" y="4832388"/>
              <a:ext cx="562073" cy="428561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138" y="24"/>
                </a:cxn>
                <a:cxn ang="0">
                  <a:pos x="168" y="47"/>
                </a:cxn>
                <a:cxn ang="0">
                  <a:pos x="187" y="71"/>
                </a:cxn>
                <a:cxn ang="0">
                  <a:pos x="220" y="75"/>
                </a:cxn>
                <a:cxn ang="0">
                  <a:pos x="251" y="84"/>
                </a:cxn>
                <a:cxn ang="0">
                  <a:pos x="281" y="79"/>
                </a:cxn>
                <a:cxn ang="0">
                  <a:pos x="284" y="87"/>
                </a:cxn>
                <a:cxn ang="0">
                  <a:pos x="281" y="101"/>
                </a:cxn>
                <a:cxn ang="0">
                  <a:pos x="289" y="111"/>
                </a:cxn>
                <a:cxn ang="0">
                  <a:pos x="285" y="128"/>
                </a:cxn>
                <a:cxn ang="0">
                  <a:pos x="298" y="126"/>
                </a:cxn>
                <a:cxn ang="0">
                  <a:pos x="316" y="110"/>
                </a:cxn>
                <a:cxn ang="0">
                  <a:pos x="332" y="138"/>
                </a:cxn>
                <a:cxn ang="0">
                  <a:pos x="335" y="156"/>
                </a:cxn>
                <a:cxn ang="0">
                  <a:pos x="341" y="186"/>
                </a:cxn>
                <a:cxn ang="0">
                  <a:pos x="333" y="210"/>
                </a:cxn>
                <a:cxn ang="0">
                  <a:pos x="323" y="221"/>
                </a:cxn>
                <a:cxn ang="0">
                  <a:pos x="320" y="225"/>
                </a:cxn>
                <a:cxn ang="0">
                  <a:pos x="301" y="227"/>
                </a:cxn>
                <a:cxn ang="0">
                  <a:pos x="290" y="229"/>
                </a:cxn>
                <a:cxn ang="0">
                  <a:pos x="284" y="230"/>
                </a:cxn>
                <a:cxn ang="0">
                  <a:pos x="280" y="239"/>
                </a:cxn>
                <a:cxn ang="0">
                  <a:pos x="269" y="229"/>
                </a:cxn>
                <a:cxn ang="0">
                  <a:pos x="243" y="258"/>
                </a:cxn>
                <a:cxn ang="0">
                  <a:pos x="234" y="250"/>
                </a:cxn>
                <a:cxn ang="0">
                  <a:pos x="222" y="245"/>
                </a:cxn>
                <a:cxn ang="0">
                  <a:pos x="219" y="235"/>
                </a:cxn>
                <a:cxn ang="0">
                  <a:pos x="207" y="227"/>
                </a:cxn>
                <a:cxn ang="0">
                  <a:pos x="196" y="211"/>
                </a:cxn>
                <a:cxn ang="0">
                  <a:pos x="192" y="200"/>
                </a:cxn>
                <a:cxn ang="0">
                  <a:pos x="157" y="217"/>
                </a:cxn>
                <a:cxn ang="0">
                  <a:pos x="103" y="231"/>
                </a:cxn>
                <a:cxn ang="0">
                  <a:pos x="95" y="235"/>
                </a:cxn>
                <a:cxn ang="0">
                  <a:pos x="91" y="231"/>
                </a:cxn>
                <a:cxn ang="0">
                  <a:pos x="79" y="234"/>
                </a:cxn>
                <a:cxn ang="0">
                  <a:pos x="51" y="208"/>
                </a:cxn>
                <a:cxn ang="0">
                  <a:pos x="44" y="181"/>
                </a:cxn>
                <a:cxn ang="0">
                  <a:pos x="50" y="165"/>
                </a:cxn>
                <a:cxn ang="0">
                  <a:pos x="32" y="172"/>
                </a:cxn>
                <a:cxn ang="0">
                  <a:pos x="7" y="179"/>
                </a:cxn>
                <a:cxn ang="0">
                  <a:pos x="9" y="159"/>
                </a:cxn>
                <a:cxn ang="0">
                  <a:pos x="3" y="122"/>
                </a:cxn>
                <a:cxn ang="0">
                  <a:pos x="1" y="99"/>
                </a:cxn>
                <a:cxn ang="0">
                  <a:pos x="7" y="87"/>
                </a:cxn>
                <a:cxn ang="0">
                  <a:pos x="29" y="64"/>
                </a:cxn>
                <a:cxn ang="0">
                  <a:pos x="50" y="66"/>
                </a:cxn>
                <a:cxn ang="0">
                  <a:pos x="42" y="41"/>
                </a:cxn>
                <a:cxn ang="0">
                  <a:pos x="56" y="23"/>
                </a:cxn>
              </a:cxnLst>
              <a:rect l="0" t="0" r="r" b="b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3935098" y="4942825"/>
              <a:ext cx="276915" cy="471416"/>
            </a:xfrm>
            <a:custGeom>
              <a:avLst/>
              <a:gdLst/>
              <a:ahLst/>
              <a:cxnLst>
                <a:cxn ang="0">
                  <a:pos x="141" y="22"/>
                </a:cxn>
                <a:cxn ang="0">
                  <a:pos x="147" y="30"/>
                </a:cxn>
                <a:cxn ang="0">
                  <a:pos x="156" y="35"/>
                </a:cxn>
                <a:cxn ang="0">
                  <a:pos x="168" y="63"/>
                </a:cxn>
                <a:cxn ang="0">
                  <a:pos x="149" y="79"/>
                </a:cxn>
                <a:cxn ang="0">
                  <a:pos x="133" y="101"/>
                </a:cxn>
                <a:cxn ang="0">
                  <a:pos x="147" y="123"/>
                </a:cxn>
                <a:cxn ang="0">
                  <a:pos x="145" y="132"/>
                </a:cxn>
                <a:cxn ang="0">
                  <a:pos x="141" y="139"/>
                </a:cxn>
                <a:cxn ang="0">
                  <a:pos x="136" y="150"/>
                </a:cxn>
                <a:cxn ang="0">
                  <a:pos x="140" y="159"/>
                </a:cxn>
                <a:cxn ang="0">
                  <a:pos x="155" y="154"/>
                </a:cxn>
                <a:cxn ang="0">
                  <a:pos x="160" y="167"/>
                </a:cxn>
                <a:cxn ang="0">
                  <a:pos x="156" y="174"/>
                </a:cxn>
                <a:cxn ang="0">
                  <a:pos x="160" y="181"/>
                </a:cxn>
                <a:cxn ang="0">
                  <a:pos x="160" y="191"/>
                </a:cxn>
                <a:cxn ang="0">
                  <a:pos x="148" y="207"/>
                </a:cxn>
                <a:cxn ang="0">
                  <a:pos x="158" y="224"/>
                </a:cxn>
                <a:cxn ang="0">
                  <a:pos x="154" y="230"/>
                </a:cxn>
                <a:cxn ang="0">
                  <a:pos x="154" y="242"/>
                </a:cxn>
                <a:cxn ang="0">
                  <a:pos x="160" y="249"/>
                </a:cxn>
                <a:cxn ang="0">
                  <a:pos x="158" y="263"/>
                </a:cxn>
                <a:cxn ang="0">
                  <a:pos x="144" y="273"/>
                </a:cxn>
                <a:cxn ang="0">
                  <a:pos x="136" y="283"/>
                </a:cxn>
                <a:cxn ang="0">
                  <a:pos x="129" y="282"/>
                </a:cxn>
                <a:cxn ang="0">
                  <a:pos x="127" y="272"/>
                </a:cxn>
                <a:cxn ang="0">
                  <a:pos x="117" y="271"/>
                </a:cxn>
                <a:cxn ang="0">
                  <a:pos x="101" y="271"/>
                </a:cxn>
                <a:cxn ang="0">
                  <a:pos x="89" y="267"/>
                </a:cxn>
                <a:cxn ang="0">
                  <a:pos x="80" y="252"/>
                </a:cxn>
                <a:cxn ang="0">
                  <a:pos x="85" y="240"/>
                </a:cxn>
                <a:cxn ang="0">
                  <a:pos x="78" y="230"/>
                </a:cxn>
                <a:cxn ang="0">
                  <a:pos x="65" y="221"/>
                </a:cxn>
                <a:cxn ang="0">
                  <a:pos x="74" y="218"/>
                </a:cxn>
                <a:cxn ang="0">
                  <a:pos x="77" y="212"/>
                </a:cxn>
                <a:cxn ang="0">
                  <a:pos x="66" y="207"/>
                </a:cxn>
                <a:cxn ang="0">
                  <a:pos x="61" y="199"/>
                </a:cxn>
                <a:cxn ang="0">
                  <a:pos x="39" y="168"/>
                </a:cxn>
                <a:cxn ang="0">
                  <a:pos x="23" y="152"/>
                </a:cxn>
                <a:cxn ang="0">
                  <a:pos x="22" y="144"/>
                </a:cxn>
                <a:cxn ang="0">
                  <a:pos x="16" y="132"/>
                </a:cxn>
                <a:cxn ang="0">
                  <a:pos x="11" y="102"/>
                </a:cxn>
                <a:cxn ang="0">
                  <a:pos x="10" y="85"/>
                </a:cxn>
                <a:cxn ang="0">
                  <a:pos x="7" y="71"/>
                </a:cxn>
                <a:cxn ang="0">
                  <a:pos x="4" y="42"/>
                </a:cxn>
                <a:cxn ang="0">
                  <a:pos x="33" y="36"/>
                </a:cxn>
                <a:cxn ang="0">
                  <a:pos x="47" y="27"/>
                </a:cxn>
                <a:cxn ang="0">
                  <a:pos x="65" y="12"/>
                </a:cxn>
                <a:cxn ang="0">
                  <a:pos x="90" y="15"/>
                </a:cxn>
                <a:cxn ang="0">
                  <a:pos x="101" y="8"/>
                </a:cxn>
                <a:cxn ang="0">
                  <a:pos x="113" y="15"/>
                </a:cxn>
                <a:cxn ang="0">
                  <a:pos x="124" y="12"/>
                </a:cxn>
                <a:cxn ang="0">
                  <a:pos x="147" y="0"/>
                </a:cxn>
              </a:cxnLst>
              <a:rect l="0" t="0" r="r" b="b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159870" y="4482947"/>
              <a:ext cx="402188" cy="532405"/>
            </a:xfrm>
            <a:custGeom>
              <a:avLst/>
              <a:gdLst/>
              <a:ahLst/>
              <a:cxnLst>
                <a:cxn ang="0">
                  <a:pos x="116" y="5"/>
                </a:cxn>
                <a:cxn ang="0">
                  <a:pos x="120" y="18"/>
                </a:cxn>
                <a:cxn ang="0">
                  <a:pos x="148" y="22"/>
                </a:cxn>
                <a:cxn ang="0">
                  <a:pos x="160" y="36"/>
                </a:cxn>
                <a:cxn ang="0">
                  <a:pos x="166" y="49"/>
                </a:cxn>
                <a:cxn ang="0">
                  <a:pos x="177" y="58"/>
                </a:cxn>
                <a:cxn ang="0">
                  <a:pos x="191" y="65"/>
                </a:cxn>
                <a:cxn ang="0">
                  <a:pos x="213" y="81"/>
                </a:cxn>
                <a:cxn ang="0">
                  <a:pos x="226" y="89"/>
                </a:cxn>
                <a:cxn ang="0">
                  <a:pos x="234" y="90"/>
                </a:cxn>
                <a:cxn ang="0">
                  <a:pos x="244" y="97"/>
                </a:cxn>
                <a:cxn ang="0">
                  <a:pos x="240" y="112"/>
                </a:cxn>
                <a:cxn ang="0">
                  <a:pos x="238" y="127"/>
                </a:cxn>
                <a:cxn ang="0">
                  <a:pos x="238" y="136"/>
                </a:cxn>
                <a:cxn ang="0">
                  <a:pos x="202" y="146"/>
                </a:cxn>
                <a:cxn ang="0">
                  <a:pos x="193" y="140"/>
                </a:cxn>
                <a:cxn ang="0">
                  <a:pos x="175" y="115"/>
                </a:cxn>
                <a:cxn ang="0">
                  <a:pos x="152" y="121"/>
                </a:cxn>
                <a:cxn ang="0">
                  <a:pos x="155" y="155"/>
                </a:cxn>
                <a:cxn ang="0">
                  <a:pos x="159" y="167"/>
                </a:cxn>
                <a:cxn ang="0">
                  <a:pos x="172" y="170"/>
                </a:cxn>
                <a:cxn ang="0">
                  <a:pos x="183" y="177"/>
                </a:cxn>
                <a:cxn ang="0">
                  <a:pos x="210" y="179"/>
                </a:cxn>
                <a:cxn ang="0">
                  <a:pos x="226" y="168"/>
                </a:cxn>
                <a:cxn ang="0">
                  <a:pos x="222" y="190"/>
                </a:cxn>
                <a:cxn ang="0">
                  <a:pos x="214" y="195"/>
                </a:cxn>
                <a:cxn ang="0">
                  <a:pos x="209" y="212"/>
                </a:cxn>
                <a:cxn ang="0">
                  <a:pos x="199" y="208"/>
                </a:cxn>
                <a:cxn ang="0">
                  <a:pos x="185" y="213"/>
                </a:cxn>
                <a:cxn ang="0">
                  <a:pos x="155" y="253"/>
                </a:cxn>
                <a:cxn ang="0">
                  <a:pos x="140" y="271"/>
                </a:cxn>
                <a:cxn ang="0">
                  <a:pos x="133" y="302"/>
                </a:cxn>
                <a:cxn ang="0">
                  <a:pos x="117" y="303"/>
                </a:cxn>
                <a:cxn ang="0">
                  <a:pos x="115" y="314"/>
                </a:cxn>
                <a:cxn ang="0">
                  <a:pos x="104" y="323"/>
                </a:cxn>
                <a:cxn ang="0">
                  <a:pos x="90" y="317"/>
                </a:cxn>
                <a:cxn ang="0">
                  <a:pos x="62" y="315"/>
                </a:cxn>
                <a:cxn ang="0">
                  <a:pos x="46" y="303"/>
                </a:cxn>
                <a:cxn ang="0">
                  <a:pos x="47" y="290"/>
                </a:cxn>
                <a:cxn ang="0">
                  <a:pos x="45" y="278"/>
                </a:cxn>
                <a:cxn ang="0">
                  <a:pos x="45" y="264"/>
                </a:cxn>
                <a:cxn ang="0">
                  <a:pos x="54" y="253"/>
                </a:cxn>
                <a:cxn ang="0">
                  <a:pos x="43" y="240"/>
                </a:cxn>
                <a:cxn ang="0">
                  <a:pos x="27" y="244"/>
                </a:cxn>
                <a:cxn ang="0">
                  <a:pos x="23" y="225"/>
                </a:cxn>
                <a:cxn ang="0">
                  <a:pos x="23" y="217"/>
                </a:cxn>
                <a:cxn ang="0">
                  <a:pos x="26" y="212"/>
                </a:cxn>
                <a:cxn ang="0">
                  <a:pos x="19" y="189"/>
                </a:cxn>
                <a:cxn ang="0">
                  <a:pos x="2" y="143"/>
                </a:cxn>
                <a:cxn ang="0">
                  <a:pos x="15" y="92"/>
                </a:cxn>
                <a:cxn ang="0">
                  <a:pos x="27" y="62"/>
                </a:cxn>
                <a:cxn ang="0">
                  <a:pos x="45" y="57"/>
                </a:cxn>
                <a:cxn ang="0">
                  <a:pos x="72" y="43"/>
                </a:cxn>
                <a:cxn ang="0">
                  <a:pos x="70" y="19"/>
                </a:cxn>
                <a:cxn ang="0">
                  <a:pos x="82" y="18"/>
                </a:cxn>
                <a:cxn ang="0">
                  <a:pos x="103" y="1"/>
                </a:cxn>
              </a:cxnLst>
              <a:rect l="0" t="0" r="r" b="b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377446" y="4614811"/>
              <a:ext cx="339552" cy="430209"/>
            </a:xfrm>
            <a:custGeom>
              <a:avLst/>
              <a:gdLst/>
              <a:ahLst/>
              <a:cxnLst>
                <a:cxn ang="0">
                  <a:pos x="135" y="16"/>
                </a:cxn>
                <a:cxn ang="0">
                  <a:pos x="167" y="36"/>
                </a:cxn>
                <a:cxn ang="0">
                  <a:pos x="176" y="31"/>
                </a:cxn>
                <a:cxn ang="0">
                  <a:pos x="186" y="33"/>
                </a:cxn>
                <a:cxn ang="0">
                  <a:pos x="191" y="39"/>
                </a:cxn>
                <a:cxn ang="0">
                  <a:pos x="195" y="43"/>
                </a:cxn>
                <a:cxn ang="0">
                  <a:pos x="206" y="82"/>
                </a:cxn>
                <a:cxn ang="0">
                  <a:pos x="191" y="97"/>
                </a:cxn>
                <a:cxn ang="0">
                  <a:pos x="183" y="109"/>
                </a:cxn>
                <a:cxn ang="0">
                  <a:pos x="174" y="115"/>
                </a:cxn>
                <a:cxn ang="0">
                  <a:pos x="168" y="122"/>
                </a:cxn>
                <a:cxn ang="0">
                  <a:pos x="164" y="130"/>
                </a:cxn>
                <a:cxn ang="0">
                  <a:pos x="174" y="141"/>
                </a:cxn>
                <a:cxn ang="0">
                  <a:pos x="180" y="148"/>
                </a:cxn>
                <a:cxn ang="0">
                  <a:pos x="196" y="150"/>
                </a:cxn>
                <a:cxn ang="0">
                  <a:pos x="199" y="160"/>
                </a:cxn>
                <a:cxn ang="0">
                  <a:pos x="176" y="181"/>
                </a:cxn>
                <a:cxn ang="0">
                  <a:pos x="152" y="173"/>
                </a:cxn>
                <a:cxn ang="0">
                  <a:pos x="128" y="159"/>
                </a:cxn>
                <a:cxn ang="0">
                  <a:pos x="122" y="172"/>
                </a:cxn>
                <a:cxn ang="0">
                  <a:pos x="113" y="179"/>
                </a:cxn>
                <a:cxn ang="0">
                  <a:pos x="124" y="190"/>
                </a:cxn>
                <a:cxn ang="0">
                  <a:pos x="113" y="195"/>
                </a:cxn>
                <a:cxn ang="0">
                  <a:pos x="128" y="218"/>
                </a:cxn>
                <a:cxn ang="0">
                  <a:pos x="120" y="231"/>
                </a:cxn>
                <a:cxn ang="0">
                  <a:pos x="93" y="216"/>
                </a:cxn>
                <a:cxn ang="0">
                  <a:pos x="81" y="233"/>
                </a:cxn>
                <a:cxn ang="0">
                  <a:pos x="74" y="250"/>
                </a:cxn>
                <a:cxn ang="0">
                  <a:pos x="34" y="257"/>
                </a:cxn>
                <a:cxn ang="0">
                  <a:pos x="31" y="256"/>
                </a:cxn>
                <a:cxn ang="0">
                  <a:pos x="38" y="246"/>
                </a:cxn>
                <a:cxn ang="0">
                  <a:pos x="27" y="222"/>
                </a:cxn>
                <a:cxn ang="0">
                  <a:pos x="4" y="223"/>
                </a:cxn>
                <a:cxn ang="0">
                  <a:pos x="3" y="200"/>
                </a:cxn>
                <a:cxn ang="0">
                  <a:pos x="18" y="184"/>
                </a:cxn>
                <a:cxn ang="0">
                  <a:pos x="30" y="156"/>
                </a:cxn>
                <a:cxn ang="0">
                  <a:pos x="59" y="130"/>
                </a:cxn>
                <a:cxn ang="0">
                  <a:pos x="71" y="130"/>
                </a:cxn>
                <a:cxn ang="0">
                  <a:pos x="84" y="119"/>
                </a:cxn>
                <a:cxn ang="0">
                  <a:pos x="84" y="113"/>
                </a:cxn>
                <a:cxn ang="0">
                  <a:pos x="97" y="102"/>
                </a:cxn>
                <a:cxn ang="0">
                  <a:pos x="90" y="90"/>
                </a:cxn>
                <a:cxn ang="0">
                  <a:pos x="66" y="99"/>
                </a:cxn>
                <a:cxn ang="0">
                  <a:pos x="47" y="94"/>
                </a:cxn>
                <a:cxn ang="0">
                  <a:pos x="31" y="88"/>
                </a:cxn>
                <a:cxn ang="0">
                  <a:pos x="26" y="82"/>
                </a:cxn>
                <a:cxn ang="0">
                  <a:pos x="16" y="51"/>
                </a:cxn>
                <a:cxn ang="0">
                  <a:pos x="31" y="32"/>
                </a:cxn>
                <a:cxn ang="0">
                  <a:pos x="57" y="49"/>
                </a:cxn>
                <a:cxn ang="0">
                  <a:pos x="65" y="66"/>
                </a:cxn>
                <a:cxn ang="0">
                  <a:pos x="84" y="59"/>
                </a:cxn>
                <a:cxn ang="0">
                  <a:pos x="108" y="53"/>
                </a:cxn>
                <a:cxn ang="0">
                  <a:pos x="105" y="39"/>
                </a:cxn>
                <a:cxn ang="0">
                  <a:pos x="109" y="25"/>
                </a:cxn>
                <a:cxn ang="0">
                  <a:pos x="109" y="8"/>
                </a:cxn>
                <a:cxn ang="0">
                  <a:pos x="118" y="0"/>
                </a:cxn>
              </a:cxnLst>
              <a:rect l="0" t="0" r="r" b="b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2468103" y="4107133"/>
              <a:ext cx="532403" cy="606578"/>
            </a:xfrm>
            <a:custGeom>
              <a:avLst/>
              <a:gdLst/>
              <a:ahLst/>
              <a:cxnLst>
                <a:cxn ang="0">
                  <a:pos x="227" y="17"/>
                </a:cxn>
                <a:cxn ang="0">
                  <a:pos x="244" y="29"/>
                </a:cxn>
                <a:cxn ang="0">
                  <a:pos x="270" y="61"/>
                </a:cxn>
                <a:cxn ang="0">
                  <a:pos x="284" y="95"/>
                </a:cxn>
                <a:cxn ang="0">
                  <a:pos x="279" y="134"/>
                </a:cxn>
                <a:cxn ang="0">
                  <a:pos x="289" y="174"/>
                </a:cxn>
                <a:cxn ang="0">
                  <a:pos x="280" y="200"/>
                </a:cxn>
                <a:cxn ang="0">
                  <a:pos x="314" y="228"/>
                </a:cxn>
                <a:cxn ang="0">
                  <a:pos x="316" y="260"/>
                </a:cxn>
                <a:cxn ang="0">
                  <a:pos x="322" y="295"/>
                </a:cxn>
                <a:cxn ang="0">
                  <a:pos x="296" y="306"/>
                </a:cxn>
                <a:cxn ang="0">
                  <a:pos x="277" y="304"/>
                </a:cxn>
                <a:cxn ang="0">
                  <a:pos x="268" y="320"/>
                </a:cxn>
                <a:cxn ang="0">
                  <a:pos x="261" y="335"/>
                </a:cxn>
                <a:cxn ang="0">
                  <a:pos x="258" y="348"/>
                </a:cxn>
                <a:cxn ang="0">
                  <a:pos x="262" y="365"/>
                </a:cxn>
                <a:cxn ang="0">
                  <a:pos x="249" y="360"/>
                </a:cxn>
                <a:cxn ang="0">
                  <a:pos x="227" y="360"/>
                </a:cxn>
                <a:cxn ang="0">
                  <a:pos x="215" y="365"/>
                </a:cxn>
                <a:cxn ang="0">
                  <a:pos x="202" y="353"/>
                </a:cxn>
                <a:cxn ang="0">
                  <a:pos x="193" y="351"/>
                </a:cxn>
                <a:cxn ang="0">
                  <a:pos x="168" y="348"/>
                </a:cxn>
                <a:cxn ang="0">
                  <a:pos x="145" y="361"/>
                </a:cxn>
                <a:cxn ang="0">
                  <a:pos x="137" y="348"/>
                </a:cxn>
                <a:cxn ang="0">
                  <a:pos x="132" y="341"/>
                </a:cxn>
                <a:cxn ang="0">
                  <a:pos x="121" y="337"/>
                </a:cxn>
                <a:cxn ang="0">
                  <a:pos x="116" y="344"/>
                </a:cxn>
                <a:cxn ang="0">
                  <a:pos x="93" y="329"/>
                </a:cxn>
                <a:cxn ang="0">
                  <a:pos x="63" y="308"/>
                </a:cxn>
                <a:cxn ang="0">
                  <a:pos x="47" y="318"/>
                </a:cxn>
                <a:cxn ang="0">
                  <a:pos x="39" y="317"/>
                </a:cxn>
                <a:cxn ang="0">
                  <a:pos x="26" y="309"/>
                </a:cxn>
                <a:cxn ang="0">
                  <a:pos x="4" y="293"/>
                </a:cxn>
                <a:cxn ang="0">
                  <a:pos x="4" y="278"/>
                </a:cxn>
                <a:cxn ang="0">
                  <a:pos x="14" y="266"/>
                </a:cxn>
                <a:cxn ang="0">
                  <a:pos x="20" y="252"/>
                </a:cxn>
                <a:cxn ang="0">
                  <a:pos x="43" y="244"/>
                </a:cxn>
                <a:cxn ang="0">
                  <a:pos x="59" y="225"/>
                </a:cxn>
                <a:cxn ang="0">
                  <a:pos x="76" y="225"/>
                </a:cxn>
                <a:cxn ang="0">
                  <a:pos x="85" y="232"/>
                </a:cxn>
                <a:cxn ang="0">
                  <a:pos x="94" y="224"/>
                </a:cxn>
                <a:cxn ang="0">
                  <a:pos x="85" y="208"/>
                </a:cxn>
                <a:cxn ang="0">
                  <a:pos x="121" y="193"/>
                </a:cxn>
                <a:cxn ang="0">
                  <a:pos x="123" y="171"/>
                </a:cxn>
                <a:cxn ang="0">
                  <a:pos x="131" y="161"/>
                </a:cxn>
                <a:cxn ang="0">
                  <a:pos x="136" y="151"/>
                </a:cxn>
                <a:cxn ang="0">
                  <a:pos x="120" y="126"/>
                </a:cxn>
                <a:cxn ang="0">
                  <a:pos x="144" y="105"/>
                </a:cxn>
                <a:cxn ang="0">
                  <a:pos x="172" y="80"/>
                </a:cxn>
                <a:cxn ang="0">
                  <a:pos x="190" y="43"/>
                </a:cxn>
                <a:cxn ang="0">
                  <a:pos x="198" y="31"/>
                </a:cxn>
                <a:cxn ang="0">
                  <a:pos x="205" y="17"/>
                </a:cxn>
                <a:cxn ang="0">
                  <a:pos x="218" y="4"/>
                </a:cxn>
              </a:cxnLst>
              <a:rect l="0" t="0" r="r" b="b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2647769" y="4679095"/>
              <a:ext cx="385705" cy="25878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6" y="18"/>
                </a:cxn>
                <a:cxn ang="0">
                  <a:pos x="117" y="16"/>
                </a:cxn>
                <a:cxn ang="0">
                  <a:pos x="123" y="12"/>
                </a:cxn>
                <a:cxn ang="0">
                  <a:pos x="144" y="14"/>
                </a:cxn>
                <a:cxn ang="0">
                  <a:pos x="144" y="21"/>
                </a:cxn>
                <a:cxn ang="0">
                  <a:pos x="139" y="27"/>
                </a:cxn>
                <a:cxn ang="0">
                  <a:pos x="144" y="45"/>
                </a:cxn>
                <a:cxn ang="0">
                  <a:pos x="153" y="59"/>
                </a:cxn>
                <a:cxn ang="0">
                  <a:pos x="160" y="70"/>
                </a:cxn>
                <a:cxn ang="0">
                  <a:pos x="171" y="76"/>
                </a:cxn>
                <a:cxn ang="0">
                  <a:pos x="187" y="79"/>
                </a:cxn>
                <a:cxn ang="0">
                  <a:pos x="203" y="91"/>
                </a:cxn>
                <a:cxn ang="0">
                  <a:pos x="213" y="110"/>
                </a:cxn>
                <a:cxn ang="0">
                  <a:pos x="230" y="130"/>
                </a:cxn>
                <a:cxn ang="0">
                  <a:pos x="231" y="142"/>
                </a:cxn>
                <a:cxn ang="0">
                  <a:pos x="222" y="145"/>
                </a:cxn>
                <a:cxn ang="0">
                  <a:pos x="218" y="152"/>
                </a:cxn>
                <a:cxn ang="0">
                  <a:pos x="196" y="151"/>
                </a:cxn>
                <a:cxn ang="0">
                  <a:pos x="163" y="153"/>
                </a:cxn>
                <a:cxn ang="0">
                  <a:pos x="114" y="144"/>
                </a:cxn>
                <a:cxn ang="0">
                  <a:pos x="108" y="146"/>
                </a:cxn>
                <a:cxn ang="0">
                  <a:pos x="105" y="153"/>
                </a:cxn>
                <a:cxn ang="0">
                  <a:pos x="94" y="155"/>
                </a:cxn>
                <a:cxn ang="0">
                  <a:pos x="88" y="148"/>
                </a:cxn>
                <a:cxn ang="0">
                  <a:pos x="69" y="145"/>
                </a:cxn>
                <a:cxn ang="0">
                  <a:pos x="57" y="149"/>
                </a:cxn>
                <a:cxn ang="0">
                  <a:pos x="49" y="145"/>
                </a:cxn>
                <a:cxn ang="0">
                  <a:pos x="27" y="140"/>
                </a:cxn>
                <a:cxn ang="0">
                  <a:pos x="36" y="116"/>
                </a:cxn>
                <a:cxn ang="0">
                  <a:pos x="32" y="111"/>
                </a:cxn>
                <a:cxn ang="0">
                  <a:pos x="20" y="109"/>
                </a:cxn>
                <a:cxn ang="0">
                  <a:pos x="11" y="105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4" y="85"/>
                </a:cxn>
                <a:cxn ang="0">
                  <a:pos x="6" y="80"/>
                </a:cxn>
                <a:cxn ang="0">
                  <a:pos x="14" y="75"/>
                </a:cxn>
                <a:cxn ang="0">
                  <a:pos x="19" y="70"/>
                </a:cxn>
                <a:cxn ang="0">
                  <a:pos x="23" y="59"/>
                </a:cxn>
                <a:cxn ang="0">
                  <a:pos x="38" y="55"/>
                </a:cxn>
                <a:cxn ang="0">
                  <a:pos x="42" y="36"/>
                </a:cxn>
                <a:cxn ang="0">
                  <a:pos x="46" y="9"/>
                </a:cxn>
                <a:cxn ang="0">
                  <a:pos x="66" y="0"/>
                </a:cxn>
              </a:cxnLst>
              <a:rect l="0" t="0" r="r" b="b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2417006" y="4029662"/>
              <a:ext cx="176369" cy="27856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4"/>
                </a:cxn>
                <a:cxn ang="0">
                  <a:pos x="38" y="6"/>
                </a:cxn>
                <a:cxn ang="0">
                  <a:pos x="55" y="7"/>
                </a:cxn>
                <a:cxn ang="0">
                  <a:pos x="58" y="18"/>
                </a:cxn>
                <a:cxn ang="0">
                  <a:pos x="61" y="22"/>
                </a:cxn>
                <a:cxn ang="0">
                  <a:pos x="76" y="24"/>
                </a:cxn>
                <a:cxn ang="0">
                  <a:pos x="88" y="35"/>
                </a:cxn>
                <a:cxn ang="0">
                  <a:pos x="98" y="45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89" y="74"/>
                </a:cxn>
                <a:cxn ang="0">
                  <a:pos x="89" y="92"/>
                </a:cxn>
                <a:cxn ang="0">
                  <a:pos x="85" y="104"/>
                </a:cxn>
                <a:cxn ang="0">
                  <a:pos x="74" y="116"/>
                </a:cxn>
                <a:cxn ang="0">
                  <a:pos x="72" y="132"/>
                </a:cxn>
                <a:cxn ang="0">
                  <a:pos x="80" y="159"/>
                </a:cxn>
                <a:cxn ang="0">
                  <a:pos x="73" y="165"/>
                </a:cxn>
                <a:cxn ang="0">
                  <a:pos x="66" y="169"/>
                </a:cxn>
                <a:cxn ang="0">
                  <a:pos x="49" y="163"/>
                </a:cxn>
                <a:cxn ang="0">
                  <a:pos x="35" y="159"/>
                </a:cxn>
                <a:cxn ang="0">
                  <a:pos x="26" y="162"/>
                </a:cxn>
                <a:cxn ang="0">
                  <a:pos x="19" y="163"/>
                </a:cxn>
                <a:cxn ang="0">
                  <a:pos x="7" y="150"/>
                </a:cxn>
                <a:cxn ang="0">
                  <a:pos x="3" y="138"/>
                </a:cxn>
                <a:cxn ang="0">
                  <a:pos x="7" y="130"/>
                </a:cxn>
                <a:cxn ang="0">
                  <a:pos x="12" y="127"/>
                </a:cxn>
                <a:cxn ang="0">
                  <a:pos x="10" y="117"/>
                </a:cxn>
                <a:cxn ang="0">
                  <a:pos x="4" y="107"/>
                </a:cxn>
                <a:cxn ang="0">
                  <a:pos x="8" y="95"/>
                </a:cxn>
                <a:cxn ang="0">
                  <a:pos x="22" y="90"/>
                </a:cxn>
                <a:cxn ang="0">
                  <a:pos x="33" y="78"/>
                </a:cxn>
                <a:cxn ang="0">
                  <a:pos x="37" y="64"/>
                </a:cxn>
                <a:cxn ang="0">
                  <a:pos x="25" y="54"/>
                </a:cxn>
                <a:cxn ang="0">
                  <a:pos x="4" y="30"/>
                </a:cxn>
                <a:cxn ang="0">
                  <a:pos x="11" y="24"/>
                </a:cxn>
                <a:cxn ang="0">
                  <a:pos x="15" y="22"/>
                </a:cxn>
                <a:cxn ang="0">
                  <a:pos x="10" y="14"/>
                </a:cxn>
                <a:cxn ang="0">
                  <a:pos x="7" y="6"/>
                </a:cxn>
                <a:cxn ang="0">
                  <a:pos x="14" y="0"/>
                </a:cxn>
              </a:cxnLst>
              <a:rect l="0" t="0" r="r" b="b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324700" y="4080760"/>
              <a:ext cx="481307" cy="497789"/>
            </a:xfrm>
            <a:custGeom>
              <a:avLst/>
              <a:gdLst/>
              <a:ahLst/>
              <a:cxnLst>
                <a:cxn ang="0">
                  <a:pos x="223" y="2"/>
                </a:cxn>
                <a:cxn ang="0">
                  <a:pos x="255" y="18"/>
                </a:cxn>
                <a:cxn ang="0">
                  <a:pos x="281" y="30"/>
                </a:cxn>
                <a:cxn ang="0">
                  <a:pos x="290" y="35"/>
                </a:cxn>
                <a:cxn ang="0">
                  <a:pos x="285" y="47"/>
                </a:cxn>
                <a:cxn ang="0">
                  <a:pos x="278" y="54"/>
                </a:cxn>
                <a:cxn ang="0">
                  <a:pos x="274" y="78"/>
                </a:cxn>
                <a:cxn ang="0">
                  <a:pos x="250" y="105"/>
                </a:cxn>
                <a:cxn ang="0">
                  <a:pos x="231" y="121"/>
                </a:cxn>
                <a:cxn ang="0">
                  <a:pos x="210" y="134"/>
                </a:cxn>
                <a:cxn ang="0">
                  <a:pos x="214" y="155"/>
                </a:cxn>
                <a:cxn ang="0">
                  <a:pos x="224" y="170"/>
                </a:cxn>
                <a:cxn ang="0">
                  <a:pos x="218" y="177"/>
                </a:cxn>
                <a:cxn ang="0">
                  <a:pos x="211" y="182"/>
                </a:cxn>
                <a:cxn ang="0">
                  <a:pos x="212" y="197"/>
                </a:cxn>
                <a:cxn ang="0">
                  <a:pos x="198" y="216"/>
                </a:cxn>
                <a:cxn ang="0">
                  <a:pos x="172" y="224"/>
                </a:cxn>
                <a:cxn ang="0">
                  <a:pos x="180" y="237"/>
                </a:cxn>
                <a:cxn ang="0">
                  <a:pos x="179" y="245"/>
                </a:cxn>
                <a:cxn ang="0">
                  <a:pos x="167" y="248"/>
                </a:cxn>
                <a:cxn ang="0">
                  <a:pos x="163" y="241"/>
                </a:cxn>
                <a:cxn ang="0">
                  <a:pos x="153" y="240"/>
                </a:cxn>
                <a:cxn ang="0">
                  <a:pos x="136" y="251"/>
                </a:cxn>
                <a:cxn ang="0">
                  <a:pos x="126" y="264"/>
                </a:cxn>
                <a:cxn ang="0">
                  <a:pos x="107" y="268"/>
                </a:cxn>
                <a:cxn ang="0">
                  <a:pos x="102" y="280"/>
                </a:cxn>
                <a:cxn ang="0">
                  <a:pos x="97" y="289"/>
                </a:cxn>
                <a:cxn ang="0">
                  <a:pos x="85" y="301"/>
                </a:cxn>
                <a:cxn ang="0">
                  <a:pos x="67" y="298"/>
                </a:cxn>
                <a:cxn ang="0">
                  <a:pos x="64" y="289"/>
                </a:cxn>
                <a:cxn ang="0">
                  <a:pos x="60" y="280"/>
                </a:cxn>
                <a:cxn ang="0">
                  <a:pos x="50" y="268"/>
                </a:cxn>
                <a:cxn ang="0">
                  <a:pos x="35" y="264"/>
                </a:cxn>
                <a:cxn ang="0">
                  <a:pos x="19" y="260"/>
                </a:cxn>
                <a:cxn ang="0">
                  <a:pos x="16" y="249"/>
                </a:cxn>
                <a:cxn ang="0">
                  <a:pos x="11" y="244"/>
                </a:cxn>
                <a:cxn ang="0">
                  <a:pos x="0" y="235"/>
                </a:cxn>
                <a:cxn ang="0">
                  <a:pos x="3" y="218"/>
                </a:cxn>
                <a:cxn ang="0">
                  <a:pos x="12" y="214"/>
                </a:cxn>
                <a:cxn ang="0">
                  <a:pos x="16" y="213"/>
                </a:cxn>
                <a:cxn ang="0">
                  <a:pos x="24" y="206"/>
                </a:cxn>
                <a:cxn ang="0">
                  <a:pos x="29" y="187"/>
                </a:cxn>
                <a:cxn ang="0">
                  <a:pos x="33" y="173"/>
                </a:cxn>
                <a:cxn ang="0">
                  <a:pos x="44" y="162"/>
                </a:cxn>
                <a:cxn ang="0">
                  <a:pos x="48" y="123"/>
                </a:cxn>
                <a:cxn ang="0">
                  <a:pos x="56" y="109"/>
                </a:cxn>
                <a:cxn ang="0">
                  <a:pos x="75" y="132"/>
                </a:cxn>
                <a:cxn ang="0">
                  <a:pos x="85" y="128"/>
                </a:cxn>
                <a:cxn ang="0">
                  <a:pos x="105" y="132"/>
                </a:cxn>
                <a:cxn ang="0">
                  <a:pos x="128" y="136"/>
                </a:cxn>
                <a:cxn ang="0">
                  <a:pos x="136" y="128"/>
                </a:cxn>
                <a:cxn ang="0">
                  <a:pos x="128" y="93"/>
                </a:cxn>
                <a:cxn ang="0">
                  <a:pos x="141" y="73"/>
                </a:cxn>
                <a:cxn ang="0">
                  <a:pos x="144" y="53"/>
                </a:cxn>
                <a:cxn ang="0">
                  <a:pos x="156" y="26"/>
                </a:cxn>
                <a:cxn ang="0">
                  <a:pos x="169" y="11"/>
                </a:cxn>
                <a:cxn ang="0">
                  <a:pos x="177" y="8"/>
                </a:cxn>
                <a:cxn ang="0">
                  <a:pos x="196" y="7"/>
                </a:cxn>
                <a:cxn ang="0">
                  <a:pos x="207" y="6"/>
                </a:cxn>
              </a:cxnLst>
              <a:rect l="0" t="0" r="r" b="b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856581" y="4260425"/>
              <a:ext cx="154942" cy="15988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2" y="2"/>
                </a:cxn>
                <a:cxn ang="0">
                  <a:pos x="50" y="4"/>
                </a:cxn>
                <a:cxn ang="0">
                  <a:pos x="51" y="6"/>
                </a:cxn>
                <a:cxn ang="0">
                  <a:pos x="58" y="7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8" y="12"/>
                </a:cxn>
                <a:cxn ang="0">
                  <a:pos x="80" y="14"/>
                </a:cxn>
                <a:cxn ang="0">
                  <a:pos x="81" y="16"/>
                </a:cxn>
                <a:cxn ang="0">
                  <a:pos x="81" y="22"/>
                </a:cxn>
                <a:cxn ang="0">
                  <a:pos x="85" y="30"/>
                </a:cxn>
                <a:cxn ang="0">
                  <a:pos x="88" y="33"/>
                </a:cxn>
                <a:cxn ang="0">
                  <a:pos x="89" y="35"/>
                </a:cxn>
                <a:cxn ang="0">
                  <a:pos x="90" y="39"/>
                </a:cxn>
                <a:cxn ang="0">
                  <a:pos x="88" y="45"/>
                </a:cxn>
                <a:cxn ang="0">
                  <a:pos x="88" y="50"/>
                </a:cxn>
                <a:cxn ang="0">
                  <a:pos x="89" y="53"/>
                </a:cxn>
                <a:cxn ang="0">
                  <a:pos x="94" y="61"/>
                </a:cxn>
                <a:cxn ang="0">
                  <a:pos x="84" y="65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9" y="76"/>
                </a:cxn>
                <a:cxn ang="0">
                  <a:pos x="59" y="78"/>
                </a:cxn>
                <a:cxn ang="0">
                  <a:pos x="62" y="81"/>
                </a:cxn>
                <a:cxn ang="0">
                  <a:pos x="62" y="87"/>
                </a:cxn>
                <a:cxn ang="0">
                  <a:pos x="57" y="91"/>
                </a:cxn>
                <a:cxn ang="0">
                  <a:pos x="49" y="93"/>
                </a:cxn>
                <a:cxn ang="0">
                  <a:pos x="26" y="93"/>
                </a:cxn>
                <a:cxn ang="0">
                  <a:pos x="24" y="96"/>
                </a:cxn>
                <a:cxn ang="0">
                  <a:pos x="22" y="97"/>
                </a:cxn>
                <a:cxn ang="0">
                  <a:pos x="16" y="95"/>
                </a:cxn>
                <a:cxn ang="0">
                  <a:pos x="15" y="92"/>
                </a:cxn>
                <a:cxn ang="0">
                  <a:pos x="6" y="83"/>
                </a:cxn>
                <a:cxn ang="0">
                  <a:pos x="3" y="78"/>
                </a:cxn>
                <a:cxn ang="0">
                  <a:pos x="0" y="73"/>
                </a:cxn>
                <a:cxn ang="0">
                  <a:pos x="2" y="72"/>
                </a:cxn>
                <a:cxn ang="0">
                  <a:pos x="4" y="61"/>
                </a:cxn>
                <a:cxn ang="0">
                  <a:pos x="4" y="45"/>
                </a:cxn>
                <a:cxn ang="0">
                  <a:pos x="6" y="43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41"/>
                </a:cxn>
                <a:cxn ang="0">
                  <a:pos x="18" y="41"/>
                </a:cxn>
                <a:cxn ang="0">
                  <a:pos x="19" y="39"/>
                </a:cxn>
                <a:cxn ang="0">
                  <a:pos x="20" y="37"/>
                </a:cxn>
                <a:cxn ang="0">
                  <a:pos x="20" y="29"/>
                </a:cxn>
                <a:cxn ang="0">
                  <a:pos x="19" y="25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31" y="11"/>
                </a:cxn>
                <a:cxn ang="0">
                  <a:pos x="34" y="10"/>
                </a:cxn>
                <a:cxn ang="0">
                  <a:pos x="35" y="8"/>
                </a:cxn>
                <a:cxn ang="0">
                  <a:pos x="35" y="4"/>
                </a:cxn>
                <a:cxn ang="0">
                  <a:pos x="37" y="0"/>
                </a:cxn>
              </a:cxnLst>
              <a:rect l="0" t="0" r="r" b="b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917568" y="4196141"/>
              <a:ext cx="225818" cy="164831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53" y="12"/>
                </a:cxn>
                <a:cxn ang="0">
                  <a:pos x="55" y="20"/>
                </a:cxn>
                <a:cxn ang="0">
                  <a:pos x="56" y="29"/>
                </a:cxn>
                <a:cxn ang="0">
                  <a:pos x="77" y="30"/>
                </a:cxn>
                <a:cxn ang="0">
                  <a:pos x="110" y="35"/>
                </a:cxn>
                <a:cxn ang="0">
                  <a:pos x="122" y="46"/>
                </a:cxn>
                <a:cxn ang="0">
                  <a:pos x="135" y="62"/>
                </a:cxn>
                <a:cxn ang="0">
                  <a:pos x="134" y="66"/>
                </a:cxn>
                <a:cxn ang="0">
                  <a:pos x="131" y="70"/>
                </a:cxn>
                <a:cxn ang="0">
                  <a:pos x="133" y="74"/>
                </a:cxn>
                <a:cxn ang="0">
                  <a:pos x="135" y="81"/>
                </a:cxn>
                <a:cxn ang="0">
                  <a:pos x="135" y="93"/>
                </a:cxn>
                <a:cxn ang="0">
                  <a:pos x="127" y="96"/>
                </a:cxn>
                <a:cxn ang="0">
                  <a:pos x="116" y="93"/>
                </a:cxn>
                <a:cxn ang="0">
                  <a:pos x="114" y="88"/>
                </a:cxn>
                <a:cxn ang="0">
                  <a:pos x="106" y="89"/>
                </a:cxn>
                <a:cxn ang="0">
                  <a:pos x="96" y="88"/>
                </a:cxn>
                <a:cxn ang="0">
                  <a:pos x="87" y="85"/>
                </a:cxn>
                <a:cxn ang="0">
                  <a:pos x="79" y="92"/>
                </a:cxn>
                <a:cxn ang="0">
                  <a:pos x="69" y="97"/>
                </a:cxn>
                <a:cxn ang="0">
                  <a:pos x="64" y="99"/>
                </a:cxn>
                <a:cxn ang="0">
                  <a:pos x="57" y="100"/>
                </a:cxn>
                <a:cxn ang="0">
                  <a:pos x="51" y="89"/>
                </a:cxn>
                <a:cxn ang="0">
                  <a:pos x="53" y="78"/>
                </a:cxn>
                <a:cxn ang="0">
                  <a:pos x="51" y="72"/>
                </a:cxn>
                <a:cxn ang="0">
                  <a:pos x="44" y="61"/>
                </a:cxn>
                <a:cxn ang="0">
                  <a:pos x="43" y="53"/>
                </a:cxn>
                <a:cxn ang="0">
                  <a:pos x="39" y="50"/>
                </a:cxn>
                <a:cxn ang="0">
                  <a:pos x="21" y="46"/>
                </a:cxn>
                <a:cxn ang="0">
                  <a:pos x="13" y="43"/>
                </a:cxn>
                <a:cxn ang="0">
                  <a:pos x="0" y="39"/>
                </a:cxn>
                <a:cxn ang="0">
                  <a:pos x="4" y="20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4" y="3"/>
                </a:cxn>
                <a:cxn ang="0">
                  <a:pos x="21" y="2"/>
                </a:cxn>
              </a:cxnLst>
              <a:rect l="0" t="0" r="r" b="b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582961" y="3940653"/>
              <a:ext cx="267026" cy="245598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7" y="23"/>
                </a:cxn>
                <a:cxn ang="0">
                  <a:pos x="52" y="21"/>
                </a:cxn>
                <a:cxn ang="0">
                  <a:pos x="61" y="19"/>
                </a:cxn>
                <a:cxn ang="0">
                  <a:pos x="65" y="26"/>
                </a:cxn>
                <a:cxn ang="0">
                  <a:pos x="64" y="34"/>
                </a:cxn>
                <a:cxn ang="0">
                  <a:pos x="57" y="43"/>
                </a:cxn>
                <a:cxn ang="0">
                  <a:pos x="68" y="47"/>
                </a:cxn>
                <a:cxn ang="0">
                  <a:pos x="80" y="57"/>
                </a:cxn>
                <a:cxn ang="0">
                  <a:pos x="94" y="72"/>
                </a:cxn>
                <a:cxn ang="0">
                  <a:pos x="103" y="89"/>
                </a:cxn>
                <a:cxn ang="0">
                  <a:pos x="112" y="101"/>
                </a:cxn>
                <a:cxn ang="0">
                  <a:pos x="125" y="104"/>
                </a:cxn>
                <a:cxn ang="0">
                  <a:pos x="135" y="99"/>
                </a:cxn>
                <a:cxn ang="0">
                  <a:pos x="149" y="93"/>
                </a:cxn>
                <a:cxn ang="0">
                  <a:pos x="158" y="97"/>
                </a:cxn>
                <a:cxn ang="0">
                  <a:pos x="151" y="104"/>
                </a:cxn>
                <a:cxn ang="0">
                  <a:pos x="145" y="105"/>
                </a:cxn>
                <a:cxn ang="0">
                  <a:pos x="131" y="111"/>
                </a:cxn>
                <a:cxn ang="0">
                  <a:pos x="114" y="122"/>
                </a:cxn>
                <a:cxn ang="0">
                  <a:pos x="100" y="130"/>
                </a:cxn>
                <a:cxn ang="0">
                  <a:pos x="82" y="131"/>
                </a:cxn>
                <a:cxn ang="0">
                  <a:pos x="71" y="139"/>
                </a:cxn>
                <a:cxn ang="0">
                  <a:pos x="61" y="146"/>
                </a:cxn>
                <a:cxn ang="0">
                  <a:pos x="44" y="140"/>
                </a:cxn>
                <a:cxn ang="0">
                  <a:pos x="24" y="123"/>
                </a:cxn>
                <a:cxn ang="0">
                  <a:pos x="21" y="115"/>
                </a:cxn>
                <a:cxn ang="0">
                  <a:pos x="13" y="105"/>
                </a:cxn>
                <a:cxn ang="0">
                  <a:pos x="14" y="100"/>
                </a:cxn>
                <a:cxn ang="0">
                  <a:pos x="25" y="84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6"/>
                </a:cxn>
                <a:cxn ang="0">
                  <a:pos x="10" y="60"/>
                </a:cxn>
                <a:cxn ang="0">
                  <a:pos x="0" y="41"/>
                </a:cxn>
                <a:cxn ang="0">
                  <a:pos x="4" y="31"/>
                </a:cxn>
                <a:cxn ang="0">
                  <a:pos x="22" y="0"/>
                </a:cxn>
              </a:cxnLst>
              <a:rect l="0" t="0" r="r" b="b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676914" y="3957136"/>
              <a:ext cx="224170" cy="154942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57" y="12"/>
                </a:cxn>
                <a:cxn ang="0">
                  <a:pos x="80" y="20"/>
                </a:cxn>
                <a:cxn ang="0">
                  <a:pos x="86" y="17"/>
                </a:cxn>
                <a:cxn ang="0">
                  <a:pos x="89" y="13"/>
                </a:cxn>
                <a:cxn ang="0">
                  <a:pos x="93" y="16"/>
                </a:cxn>
                <a:cxn ang="0">
                  <a:pos x="97" y="25"/>
                </a:cxn>
                <a:cxn ang="0">
                  <a:pos x="107" y="33"/>
                </a:cxn>
                <a:cxn ang="0">
                  <a:pos x="115" y="37"/>
                </a:cxn>
                <a:cxn ang="0">
                  <a:pos x="119" y="40"/>
                </a:cxn>
                <a:cxn ang="0">
                  <a:pos x="117" y="44"/>
                </a:cxn>
                <a:cxn ang="0">
                  <a:pos x="113" y="48"/>
                </a:cxn>
                <a:cxn ang="0">
                  <a:pos x="111" y="52"/>
                </a:cxn>
                <a:cxn ang="0">
                  <a:pos x="124" y="55"/>
                </a:cxn>
                <a:cxn ang="0">
                  <a:pos x="135" y="62"/>
                </a:cxn>
                <a:cxn ang="0">
                  <a:pos x="136" y="75"/>
                </a:cxn>
                <a:cxn ang="0">
                  <a:pos x="131" y="74"/>
                </a:cxn>
                <a:cxn ang="0">
                  <a:pos x="124" y="75"/>
                </a:cxn>
                <a:cxn ang="0">
                  <a:pos x="120" y="81"/>
                </a:cxn>
                <a:cxn ang="0">
                  <a:pos x="116" y="86"/>
                </a:cxn>
                <a:cxn ang="0">
                  <a:pos x="109" y="90"/>
                </a:cxn>
                <a:cxn ang="0">
                  <a:pos x="101" y="87"/>
                </a:cxn>
                <a:cxn ang="0">
                  <a:pos x="92" y="83"/>
                </a:cxn>
                <a:cxn ang="0">
                  <a:pos x="78" y="89"/>
                </a:cxn>
                <a:cxn ang="0">
                  <a:pos x="68" y="94"/>
                </a:cxn>
                <a:cxn ang="0">
                  <a:pos x="55" y="91"/>
                </a:cxn>
                <a:cxn ang="0">
                  <a:pos x="46" y="79"/>
                </a:cxn>
                <a:cxn ang="0">
                  <a:pos x="37" y="62"/>
                </a:cxn>
                <a:cxn ang="0">
                  <a:pos x="23" y="47"/>
                </a:cxn>
                <a:cxn ang="0">
                  <a:pos x="11" y="37"/>
                </a:cxn>
                <a:cxn ang="0">
                  <a:pos x="0" y="33"/>
                </a:cxn>
                <a:cxn ang="0">
                  <a:pos x="7" y="24"/>
                </a:cxn>
                <a:cxn ang="0">
                  <a:pos x="8" y="16"/>
                </a:cxn>
                <a:cxn ang="0">
                  <a:pos x="4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9" y="0"/>
                </a:cxn>
              </a:cxnLst>
              <a:rect l="0" t="0" r="r" b="b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619224" y="3777471"/>
              <a:ext cx="237357" cy="204390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60" y="17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58" y="28"/>
                </a:cxn>
                <a:cxn ang="0">
                  <a:pos x="60" y="31"/>
                </a:cxn>
                <a:cxn ang="0">
                  <a:pos x="64" y="32"/>
                </a:cxn>
                <a:cxn ang="0">
                  <a:pos x="73" y="35"/>
                </a:cxn>
                <a:cxn ang="0">
                  <a:pos x="81" y="31"/>
                </a:cxn>
                <a:cxn ang="0">
                  <a:pos x="86" y="22"/>
                </a:cxn>
                <a:cxn ang="0">
                  <a:pos x="84" y="16"/>
                </a:cxn>
                <a:cxn ang="0">
                  <a:pos x="86" y="10"/>
                </a:cxn>
                <a:cxn ang="0">
                  <a:pos x="93" y="14"/>
                </a:cxn>
                <a:cxn ang="0">
                  <a:pos x="103" y="13"/>
                </a:cxn>
                <a:cxn ang="0">
                  <a:pos x="109" y="12"/>
                </a:cxn>
                <a:cxn ang="0">
                  <a:pos x="115" y="16"/>
                </a:cxn>
                <a:cxn ang="0">
                  <a:pos x="120" y="22"/>
                </a:cxn>
                <a:cxn ang="0">
                  <a:pos x="123" y="32"/>
                </a:cxn>
                <a:cxn ang="0">
                  <a:pos x="125" y="52"/>
                </a:cxn>
                <a:cxn ang="0">
                  <a:pos x="131" y="59"/>
                </a:cxn>
                <a:cxn ang="0">
                  <a:pos x="144" y="64"/>
                </a:cxn>
                <a:cxn ang="0">
                  <a:pos x="142" y="71"/>
                </a:cxn>
                <a:cxn ang="0">
                  <a:pos x="140" y="75"/>
                </a:cxn>
                <a:cxn ang="0">
                  <a:pos x="119" y="83"/>
                </a:cxn>
                <a:cxn ang="0">
                  <a:pos x="105" y="94"/>
                </a:cxn>
                <a:cxn ang="0">
                  <a:pos x="99" y="101"/>
                </a:cxn>
                <a:cxn ang="0">
                  <a:pos x="89" y="103"/>
                </a:cxn>
                <a:cxn ang="0">
                  <a:pos x="82" y="107"/>
                </a:cxn>
                <a:cxn ang="0">
                  <a:pos x="64" y="109"/>
                </a:cxn>
                <a:cxn ang="0">
                  <a:pos x="45" y="110"/>
                </a:cxn>
                <a:cxn ang="0">
                  <a:pos x="30" y="120"/>
                </a:cxn>
                <a:cxn ang="0">
                  <a:pos x="15" y="122"/>
                </a:cxn>
                <a:cxn ang="0">
                  <a:pos x="6" y="107"/>
                </a:cxn>
                <a:cxn ang="0">
                  <a:pos x="6" y="91"/>
                </a:cxn>
                <a:cxn ang="0">
                  <a:pos x="15" y="84"/>
                </a:cxn>
                <a:cxn ang="0">
                  <a:pos x="29" y="82"/>
                </a:cxn>
                <a:cxn ang="0">
                  <a:pos x="30" y="78"/>
                </a:cxn>
                <a:cxn ang="0">
                  <a:pos x="31" y="75"/>
                </a:cxn>
                <a:cxn ang="0">
                  <a:pos x="31" y="72"/>
                </a:cxn>
                <a:cxn ang="0">
                  <a:pos x="26" y="66"/>
                </a:cxn>
                <a:cxn ang="0">
                  <a:pos x="19" y="60"/>
                </a:cxn>
                <a:cxn ang="0">
                  <a:pos x="21" y="56"/>
                </a:cxn>
                <a:cxn ang="0">
                  <a:pos x="27" y="48"/>
                </a:cxn>
                <a:cxn ang="0">
                  <a:pos x="29" y="39"/>
                </a:cxn>
                <a:cxn ang="0">
                  <a:pos x="27" y="24"/>
                </a:cxn>
                <a:cxn ang="0">
                  <a:pos x="33" y="20"/>
                </a:cxn>
                <a:cxn ang="0">
                  <a:pos x="37" y="18"/>
                </a:cxn>
                <a:cxn ang="0">
                  <a:pos x="42" y="10"/>
                </a:cxn>
                <a:cxn ang="0">
                  <a:pos x="50" y="2"/>
                </a:cxn>
              </a:cxnLst>
              <a:rect l="0" t="0" r="r" b="b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741199" y="3868127"/>
              <a:ext cx="428561" cy="23570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8" y="9"/>
                </a:cxn>
                <a:cxn ang="0">
                  <a:pos x="117" y="8"/>
                </a:cxn>
                <a:cxn ang="0">
                  <a:pos x="125" y="3"/>
                </a:cxn>
                <a:cxn ang="0">
                  <a:pos x="133" y="7"/>
                </a:cxn>
                <a:cxn ang="0">
                  <a:pos x="144" y="21"/>
                </a:cxn>
                <a:cxn ang="0">
                  <a:pos x="158" y="31"/>
                </a:cxn>
                <a:cxn ang="0">
                  <a:pos x="174" y="44"/>
                </a:cxn>
                <a:cxn ang="0">
                  <a:pos x="178" y="52"/>
                </a:cxn>
                <a:cxn ang="0">
                  <a:pos x="187" y="63"/>
                </a:cxn>
                <a:cxn ang="0">
                  <a:pos x="199" y="69"/>
                </a:cxn>
                <a:cxn ang="0">
                  <a:pos x="214" y="78"/>
                </a:cxn>
                <a:cxn ang="0">
                  <a:pos x="228" y="78"/>
                </a:cxn>
                <a:cxn ang="0">
                  <a:pos x="238" y="70"/>
                </a:cxn>
                <a:cxn ang="0">
                  <a:pos x="252" y="74"/>
                </a:cxn>
                <a:cxn ang="0">
                  <a:pos x="257" y="83"/>
                </a:cxn>
                <a:cxn ang="0">
                  <a:pos x="249" y="94"/>
                </a:cxn>
                <a:cxn ang="0">
                  <a:pos x="250" y="108"/>
                </a:cxn>
                <a:cxn ang="0">
                  <a:pos x="253" y="122"/>
                </a:cxn>
                <a:cxn ang="0">
                  <a:pos x="240" y="128"/>
                </a:cxn>
                <a:cxn ang="0">
                  <a:pos x="211" y="125"/>
                </a:cxn>
                <a:cxn ang="0">
                  <a:pos x="195" y="135"/>
                </a:cxn>
                <a:cxn ang="0">
                  <a:pos x="179" y="139"/>
                </a:cxn>
                <a:cxn ang="0">
                  <a:pos x="163" y="135"/>
                </a:cxn>
                <a:cxn ang="0">
                  <a:pos x="152" y="126"/>
                </a:cxn>
                <a:cxn ang="0">
                  <a:pos x="151" y="121"/>
                </a:cxn>
                <a:cxn ang="0">
                  <a:pos x="148" y="117"/>
                </a:cxn>
                <a:cxn ang="0">
                  <a:pos x="143" y="121"/>
                </a:cxn>
                <a:cxn ang="0">
                  <a:pos x="135" y="128"/>
                </a:cxn>
                <a:cxn ang="0">
                  <a:pos x="116" y="133"/>
                </a:cxn>
                <a:cxn ang="0">
                  <a:pos x="97" y="129"/>
                </a:cxn>
                <a:cxn ang="0">
                  <a:pos x="96" y="116"/>
                </a:cxn>
                <a:cxn ang="0">
                  <a:pos x="85" y="109"/>
                </a:cxn>
                <a:cxn ang="0">
                  <a:pos x="72" y="106"/>
                </a:cxn>
                <a:cxn ang="0">
                  <a:pos x="74" y="102"/>
                </a:cxn>
                <a:cxn ang="0">
                  <a:pos x="78" y="98"/>
                </a:cxn>
                <a:cxn ang="0">
                  <a:pos x="80" y="94"/>
                </a:cxn>
                <a:cxn ang="0">
                  <a:pos x="76" y="91"/>
                </a:cxn>
                <a:cxn ang="0">
                  <a:pos x="68" y="87"/>
                </a:cxn>
                <a:cxn ang="0">
                  <a:pos x="58" y="79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47" y="71"/>
                </a:cxn>
                <a:cxn ang="0">
                  <a:pos x="41" y="74"/>
                </a:cxn>
                <a:cxn ang="0">
                  <a:pos x="18" y="66"/>
                </a:cxn>
                <a:cxn ang="0">
                  <a:pos x="0" y="58"/>
                </a:cxn>
                <a:cxn ang="0">
                  <a:pos x="12" y="51"/>
                </a:cxn>
                <a:cxn ang="0">
                  <a:pos x="22" y="48"/>
                </a:cxn>
                <a:cxn ang="0">
                  <a:pos x="29" y="43"/>
                </a:cxn>
                <a:cxn ang="0">
                  <a:pos x="37" y="32"/>
                </a:cxn>
                <a:cxn ang="0">
                  <a:pos x="61" y="23"/>
                </a:cxn>
                <a:cxn ang="0">
                  <a:pos x="68" y="17"/>
                </a:cxn>
                <a:cxn ang="0">
                  <a:pos x="69" y="13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1" y="5"/>
                </a:cxn>
                <a:cxn ang="0">
                  <a:pos x="84" y="0"/>
                </a:cxn>
              </a:cxnLst>
              <a:rect l="0" t="0" r="r" b="b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1006054" y="3896149"/>
              <a:ext cx="243950" cy="22417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7"/>
                </a:cxn>
                <a:cxn ang="0">
                  <a:pos x="52" y="25"/>
                </a:cxn>
                <a:cxn ang="0">
                  <a:pos x="63" y="29"/>
                </a:cxn>
                <a:cxn ang="0">
                  <a:pos x="74" y="26"/>
                </a:cxn>
                <a:cxn ang="0">
                  <a:pos x="85" y="33"/>
                </a:cxn>
                <a:cxn ang="0">
                  <a:pos x="98" y="34"/>
                </a:cxn>
                <a:cxn ang="0">
                  <a:pos x="116" y="33"/>
                </a:cxn>
                <a:cxn ang="0">
                  <a:pos x="128" y="23"/>
                </a:cxn>
                <a:cxn ang="0">
                  <a:pos x="140" y="34"/>
                </a:cxn>
                <a:cxn ang="0">
                  <a:pos x="148" y="57"/>
                </a:cxn>
                <a:cxn ang="0">
                  <a:pos x="142" y="68"/>
                </a:cxn>
                <a:cxn ang="0">
                  <a:pos x="134" y="87"/>
                </a:cxn>
                <a:cxn ang="0">
                  <a:pos x="138" y="104"/>
                </a:cxn>
                <a:cxn ang="0">
                  <a:pos x="136" y="111"/>
                </a:cxn>
                <a:cxn ang="0">
                  <a:pos x="125" y="108"/>
                </a:cxn>
                <a:cxn ang="0">
                  <a:pos x="120" y="107"/>
                </a:cxn>
                <a:cxn ang="0">
                  <a:pos x="118" y="111"/>
                </a:cxn>
                <a:cxn ang="0">
                  <a:pos x="117" y="119"/>
                </a:cxn>
                <a:cxn ang="0">
                  <a:pos x="114" y="123"/>
                </a:cxn>
                <a:cxn ang="0">
                  <a:pos x="106" y="130"/>
                </a:cxn>
                <a:cxn ang="0">
                  <a:pos x="95" y="136"/>
                </a:cxn>
                <a:cxn ang="0">
                  <a:pos x="89" y="134"/>
                </a:cxn>
                <a:cxn ang="0">
                  <a:pos x="78" y="132"/>
                </a:cxn>
                <a:cxn ang="0">
                  <a:pos x="69" y="134"/>
                </a:cxn>
                <a:cxn ang="0">
                  <a:pos x="63" y="131"/>
                </a:cxn>
                <a:cxn ang="0">
                  <a:pos x="66" y="119"/>
                </a:cxn>
                <a:cxn ang="0">
                  <a:pos x="69" y="108"/>
                </a:cxn>
                <a:cxn ang="0">
                  <a:pos x="63" y="95"/>
                </a:cxn>
                <a:cxn ang="0">
                  <a:pos x="48" y="88"/>
                </a:cxn>
                <a:cxn ang="0">
                  <a:pos x="36" y="77"/>
                </a:cxn>
                <a:cxn ang="0">
                  <a:pos x="35" y="69"/>
                </a:cxn>
                <a:cxn ang="0">
                  <a:pos x="32" y="65"/>
                </a:cxn>
                <a:cxn ang="0">
                  <a:pos x="26" y="68"/>
                </a:cxn>
                <a:cxn ang="0">
                  <a:pos x="13" y="70"/>
                </a:cxn>
                <a:cxn ang="0">
                  <a:pos x="8" y="62"/>
                </a:cxn>
                <a:cxn ang="0">
                  <a:pos x="11" y="46"/>
                </a:cxn>
                <a:cxn ang="0">
                  <a:pos x="27" y="31"/>
                </a:cxn>
                <a:cxn ang="0">
                  <a:pos x="32" y="18"/>
                </a:cxn>
                <a:cxn ang="0">
                  <a:pos x="39" y="0"/>
                </a:cxn>
              </a:cxnLst>
              <a:rect l="0" t="0" r="r" b="b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1226927" y="3912632"/>
              <a:ext cx="235707" cy="154942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8" y="8"/>
                </a:cxn>
                <a:cxn ang="0">
                  <a:pos x="39" y="13"/>
                </a:cxn>
                <a:cxn ang="0">
                  <a:pos x="41" y="17"/>
                </a:cxn>
                <a:cxn ang="0">
                  <a:pos x="45" y="16"/>
                </a:cxn>
                <a:cxn ang="0">
                  <a:pos x="58" y="16"/>
                </a:cxn>
                <a:cxn ang="0">
                  <a:pos x="74" y="19"/>
                </a:cxn>
                <a:cxn ang="0">
                  <a:pos x="95" y="15"/>
                </a:cxn>
                <a:cxn ang="0">
                  <a:pos x="107" y="9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7" y="24"/>
                </a:cxn>
                <a:cxn ang="0">
                  <a:pos x="123" y="32"/>
                </a:cxn>
                <a:cxn ang="0">
                  <a:pos x="129" y="35"/>
                </a:cxn>
                <a:cxn ang="0">
                  <a:pos x="136" y="36"/>
                </a:cxn>
                <a:cxn ang="0">
                  <a:pos x="143" y="46"/>
                </a:cxn>
                <a:cxn ang="0">
                  <a:pos x="142" y="55"/>
                </a:cxn>
                <a:cxn ang="0">
                  <a:pos x="138" y="64"/>
                </a:cxn>
                <a:cxn ang="0">
                  <a:pos x="136" y="73"/>
                </a:cxn>
                <a:cxn ang="0">
                  <a:pos x="123" y="78"/>
                </a:cxn>
                <a:cxn ang="0">
                  <a:pos x="115" y="79"/>
                </a:cxn>
                <a:cxn ang="0">
                  <a:pos x="100" y="85"/>
                </a:cxn>
                <a:cxn ang="0">
                  <a:pos x="81" y="78"/>
                </a:cxn>
                <a:cxn ang="0">
                  <a:pos x="64" y="81"/>
                </a:cxn>
                <a:cxn ang="0">
                  <a:pos x="46" y="94"/>
                </a:cxn>
                <a:cxn ang="0">
                  <a:pos x="19" y="91"/>
                </a:cxn>
                <a:cxn ang="0">
                  <a:pos x="7" y="85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4" y="47"/>
                </a:cxn>
                <a:cxn ang="0">
                  <a:pos x="6" y="24"/>
                </a:cxn>
                <a:cxn ang="0">
                  <a:pos x="7" y="13"/>
                </a:cxn>
                <a:cxn ang="0">
                  <a:pos x="17" y="8"/>
                </a:cxn>
                <a:cxn ang="0">
                  <a:pos x="29" y="0"/>
                </a:cxn>
              </a:cxnLst>
              <a:rect l="0" t="0" r="r" b="b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1162642" y="4046144"/>
              <a:ext cx="186259" cy="21098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4"/>
                </a:cxn>
                <a:cxn ang="0">
                  <a:pos x="50" y="8"/>
                </a:cxn>
                <a:cxn ang="0">
                  <a:pos x="58" y="10"/>
                </a:cxn>
                <a:cxn ang="0">
                  <a:pos x="77" y="13"/>
                </a:cxn>
                <a:cxn ang="0">
                  <a:pos x="85" y="13"/>
                </a:cxn>
                <a:cxn ang="0">
                  <a:pos x="85" y="12"/>
                </a:cxn>
                <a:cxn ang="0">
                  <a:pos x="86" y="12"/>
                </a:cxn>
                <a:cxn ang="0">
                  <a:pos x="91" y="33"/>
                </a:cxn>
                <a:cxn ang="0">
                  <a:pos x="95" y="52"/>
                </a:cxn>
                <a:cxn ang="0">
                  <a:pos x="100" y="60"/>
                </a:cxn>
                <a:cxn ang="0">
                  <a:pos x="103" y="63"/>
                </a:cxn>
                <a:cxn ang="0">
                  <a:pos x="113" y="68"/>
                </a:cxn>
                <a:cxn ang="0">
                  <a:pos x="113" y="72"/>
                </a:cxn>
                <a:cxn ang="0">
                  <a:pos x="111" y="83"/>
                </a:cxn>
                <a:cxn ang="0">
                  <a:pos x="111" y="91"/>
                </a:cxn>
                <a:cxn ang="0">
                  <a:pos x="105" y="97"/>
                </a:cxn>
                <a:cxn ang="0">
                  <a:pos x="100" y="106"/>
                </a:cxn>
                <a:cxn ang="0">
                  <a:pos x="92" y="116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8"/>
                </a:cxn>
                <a:cxn ang="0">
                  <a:pos x="61" y="128"/>
                </a:cxn>
                <a:cxn ang="0">
                  <a:pos x="56" y="125"/>
                </a:cxn>
                <a:cxn ang="0">
                  <a:pos x="52" y="118"/>
                </a:cxn>
                <a:cxn ang="0">
                  <a:pos x="46" y="107"/>
                </a:cxn>
                <a:cxn ang="0">
                  <a:pos x="42" y="97"/>
                </a:cxn>
                <a:cxn ang="0">
                  <a:pos x="41" y="86"/>
                </a:cxn>
                <a:cxn ang="0">
                  <a:pos x="39" y="79"/>
                </a:cxn>
                <a:cxn ang="0">
                  <a:pos x="35" y="75"/>
                </a:cxn>
                <a:cxn ang="0">
                  <a:pos x="30" y="71"/>
                </a:cxn>
                <a:cxn ang="0">
                  <a:pos x="27" y="64"/>
                </a:cxn>
                <a:cxn ang="0">
                  <a:pos x="25" y="59"/>
                </a:cxn>
                <a:cxn ang="0">
                  <a:pos x="17" y="55"/>
                </a:cxn>
                <a:cxn ang="0">
                  <a:pos x="13" y="52"/>
                </a:cxn>
                <a:cxn ang="0">
                  <a:pos x="4" y="48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6" y="41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2" y="28"/>
                </a:cxn>
                <a:cxn ang="0">
                  <a:pos x="22" y="23"/>
                </a:cxn>
                <a:cxn ang="0">
                  <a:pos x="23" y="20"/>
                </a:cxn>
                <a:cxn ang="0">
                  <a:pos x="23" y="17"/>
                </a:cxn>
                <a:cxn ang="0">
                  <a:pos x="25" y="16"/>
                </a:cxn>
                <a:cxn ang="0">
                  <a:pos x="29" y="16"/>
                </a:cxn>
                <a:cxn ang="0">
                  <a:pos x="30" y="17"/>
                </a:cxn>
                <a:cxn ang="0">
                  <a:pos x="35" y="20"/>
                </a:cxn>
                <a:cxn ang="0">
                  <a:pos x="41" y="20"/>
                </a:cxn>
                <a:cxn ang="0">
                  <a:pos x="42" y="18"/>
                </a:cxn>
                <a:cxn ang="0">
                  <a:pos x="43" y="16"/>
                </a:cxn>
                <a:cxn ang="0">
                  <a:pos x="43" y="13"/>
                </a:cxn>
                <a:cxn ang="0">
                  <a:pos x="42" y="9"/>
                </a:cxn>
                <a:cxn ang="0">
                  <a:pos x="42" y="5"/>
                </a:cxn>
                <a:cxn ang="0">
                  <a:pos x="41" y="0"/>
                </a:cxn>
              </a:cxnLst>
              <a:rect l="0" t="0" r="r" b="b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1304397" y="4032958"/>
              <a:ext cx="176369" cy="18626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2" y="8"/>
                </a:cxn>
                <a:cxn ang="0">
                  <a:pos x="100" y="24"/>
                </a:cxn>
                <a:cxn ang="0">
                  <a:pos x="105" y="32"/>
                </a:cxn>
                <a:cxn ang="0">
                  <a:pos x="107" y="39"/>
                </a:cxn>
                <a:cxn ang="0">
                  <a:pos x="104" y="45"/>
                </a:cxn>
                <a:cxn ang="0">
                  <a:pos x="100" y="52"/>
                </a:cxn>
                <a:cxn ang="0">
                  <a:pos x="97" y="60"/>
                </a:cxn>
                <a:cxn ang="0">
                  <a:pos x="96" y="67"/>
                </a:cxn>
                <a:cxn ang="0">
                  <a:pos x="91" y="76"/>
                </a:cxn>
                <a:cxn ang="0">
                  <a:pos x="77" y="101"/>
                </a:cxn>
                <a:cxn ang="0">
                  <a:pos x="76" y="99"/>
                </a:cxn>
                <a:cxn ang="0">
                  <a:pos x="70" y="99"/>
                </a:cxn>
                <a:cxn ang="0">
                  <a:pos x="66" y="101"/>
                </a:cxn>
                <a:cxn ang="0">
                  <a:pos x="61" y="102"/>
                </a:cxn>
                <a:cxn ang="0">
                  <a:pos x="57" y="105"/>
                </a:cxn>
                <a:cxn ang="0">
                  <a:pos x="54" y="106"/>
                </a:cxn>
                <a:cxn ang="0">
                  <a:pos x="48" y="106"/>
                </a:cxn>
                <a:cxn ang="0">
                  <a:pos x="48" y="107"/>
                </a:cxn>
                <a:cxn ang="0">
                  <a:pos x="46" y="110"/>
                </a:cxn>
                <a:cxn ang="0">
                  <a:pos x="46" y="111"/>
                </a:cxn>
                <a:cxn ang="0">
                  <a:pos x="45" y="113"/>
                </a:cxn>
                <a:cxn ang="0">
                  <a:pos x="43" y="113"/>
                </a:cxn>
                <a:cxn ang="0">
                  <a:pos x="41" y="111"/>
                </a:cxn>
                <a:cxn ang="0">
                  <a:pos x="38" y="109"/>
                </a:cxn>
                <a:cxn ang="0">
                  <a:pos x="35" y="107"/>
                </a:cxn>
                <a:cxn ang="0">
                  <a:pos x="34" y="105"/>
                </a:cxn>
                <a:cxn ang="0">
                  <a:pos x="31" y="102"/>
                </a:cxn>
                <a:cxn ang="0">
                  <a:pos x="30" y="99"/>
                </a:cxn>
                <a:cxn ang="0">
                  <a:pos x="25" y="99"/>
                </a:cxn>
                <a:cxn ang="0">
                  <a:pos x="25" y="91"/>
                </a:cxn>
                <a:cxn ang="0">
                  <a:pos x="27" y="80"/>
                </a:cxn>
                <a:cxn ang="0">
                  <a:pos x="27" y="76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9" y="60"/>
                </a:cxn>
                <a:cxn ang="0">
                  <a:pos x="5" y="41"/>
                </a:cxn>
                <a:cxn ang="0">
                  <a:pos x="0" y="20"/>
                </a:cxn>
                <a:cxn ang="0">
                  <a:pos x="9" y="13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34" y="5"/>
                </a:cxn>
                <a:cxn ang="0">
                  <a:pos x="43" y="9"/>
                </a:cxn>
                <a:cxn ang="0">
                  <a:pos x="53" y="12"/>
                </a:cxn>
                <a:cxn ang="0">
                  <a:pos x="60" y="12"/>
                </a:cxn>
                <a:cxn ang="0">
                  <a:pos x="68" y="6"/>
                </a:cxn>
                <a:cxn ang="0">
                  <a:pos x="72" y="5"/>
                </a:cxn>
                <a:cxn ang="0">
                  <a:pos x="76" y="5"/>
                </a:cxn>
                <a:cxn ang="0">
                  <a:pos x="84" y="2"/>
                </a:cxn>
                <a:cxn ang="0">
                  <a:pos x="89" y="0"/>
                </a:cxn>
              </a:cxnLst>
              <a:rect l="0" t="0" r="r" b="b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185719" y="4295040"/>
              <a:ext cx="290102" cy="2818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"/>
                </a:cxn>
                <a:cxn ang="0">
                  <a:pos x="82" y="6"/>
                </a:cxn>
                <a:cxn ang="0">
                  <a:pos x="83" y="9"/>
                </a:cxn>
                <a:cxn ang="0">
                  <a:pos x="86" y="13"/>
                </a:cxn>
                <a:cxn ang="0">
                  <a:pos x="91" y="14"/>
                </a:cxn>
                <a:cxn ang="0">
                  <a:pos x="95" y="16"/>
                </a:cxn>
                <a:cxn ang="0">
                  <a:pos x="99" y="18"/>
                </a:cxn>
                <a:cxn ang="0">
                  <a:pos x="101" y="25"/>
                </a:cxn>
                <a:cxn ang="0">
                  <a:pos x="102" y="35"/>
                </a:cxn>
                <a:cxn ang="0">
                  <a:pos x="110" y="40"/>
                </a:cxn>
                <a:cxn ang="0">
                  <a:pos x="124" y="48"/>
                </a:cxn>
                <a:cxn ang="0">
                  <a:pos x="133" y="57"/>
                </a:cxn>
                <a:cxn ang="0">
                  <a:pos x="136" y="66"/>
                </a:cxn>
                <a:cxn ang="0">
                  <a:pos x="137" y="70"/>
                </a:cxn>
                <a:cxn ang="0">
                  <a:pos x="134" y="76"/>
                </a:cxn>
                <a:cxn ang="0">
                  <a:pos x="136" y="80"/>
                </a:cxn>
                <a:cxn ang="0">
                  <a:pos x="140" y="82"/>
                </a:cxn>
                <a:cxn ang="0">
                  <a:pos x="148" y="83"/>
                </a:cxn>
                <a:cxn ang="0">
                  <a:pos x="152" y="86"/>
                </a:cxn>
                <a:cxn ang="0">
                  <a:pos x="167" y="107"/>
                </a:cxn>
                <a:cxn ang="0">
                  <a:pos x="176" y="130"/>
                </a:cxn>
                <a:cxn ang="0">
                  <a:pos x="171" y="146"/>
                </a:cxn>
                <a:cxn ang="0">
                  <a:pos x="157" y="144"/>
                </a:cxn>
                <a:cxn ang="0">
                  <a:pos x="148" y="136"/>
                </a:cxn>
                <a:cxn ang="0">
                  <a:pos x="144" y="123"/>
                </a:cxn>
                <a:cxn ang="0">
                  <a:pos x="133" y="126"/>
                </a:cxn>
                <a:cxn ang="0">
                  <a:pos x="126" y="129"/>
                </a:cxn>
                <a:cxn ang="0">
                  <a:pos x="114" y="130"/>
                </a:cxn>
                <a:cxn ang="0">
                  <a:pos x="106" y="129"/>
                </a:cxn>
                <a:cxn ang="0">
                  <a:pos x="103" y="133"/>
                </a:cxn>
                <a:cxn ang="0">
                  <a:pos x="99" y="140"/>
                </a:cxn>
                <a:cxn ang="0">
                  <a:pos x="91" y="153"/>
                </a:cxn>
                <a:cxn ang="0">
                  <a:pos x="74" y="161"/>
                </a:cxn>
                <a:cxn ang="0">
                  <a:pos x="64" y="163"/>
                </a:cxn>
                <a:cxn ang="0">
                  <a:pos x="58" y="168"/>
                </a:cxn>
                <a:cxn ang="0">
                  <a:pos x="43" y="171"/>
                </a:cxn>
                <a:cxn ang="0">
                  <a:pos x="20" y="161"/>
                </a:cxn>
                <a:cxn ang="0">
                  <a:pos x="21" y="157"/>
                </a:cxn>
                <a:cxn ang="0">
                  <a:pos x="17" y="154"/>
                </a:cxn>
                <a:cxn ang="0">
                  <a:pos x="9" y="149"/>
                </a:cxn>
                <a:cxn ang="0">
                  <a:pos x="7" y="138"/>
                </a:cxn>
                <a:cxn ang="0">
                  <a:pos x="0" y="121"/>
                </a:cxn>
                <a:cxn ang="0">
                  <a:pos x="16" y="105"/>
                </a:cxn>
                <a:cxn ang="0">
                  <a:pos x="25" y="97"/>
                </a:cxn>
                <a:cxn ang="0">
                  <a:pos x="31" y="93"/>
                </a:cxn>
                <a:cxn ang="0">
                  <a:pos x="28" y="76"/>
                </a:cxn>
                <a:cxn ang="0">
                  <a:pos x="29" y="67"/>
                </a:cxn>
                <a:cxn ang="0">
                  <a:pos x="39" y="59"/>
                </a:cxn>
                <a:cxn ang="0">
                  <a:pos x="38" y="51"/>
                </a:cxn>
                <a:cxn ang="0">
                  <a:pos x="33" y="45"/>
                </a:cxn>
                <a:cxn ang="0">
                  <a:pos x="35" y="41"/>
                </a:cxn>
                <a:cxn ang="0">
                  <a:pos x="39" y="35"/>
                </a:cxn>
                <a:cxn ang="0">
                  <a:pos x="40" y="25"/>
                </a:cxn>
                <a:cxn ang="0">
                  <a:pos x="42" y="20"/>
                </a:cxn>
                <a:cxn ang="0">
                  <a:pos x="46" y="13"/>
                </a:cxn>
                <a:cxn ang="0">
                  <a:pos x="48" y="12"/>
                </a:cxn>
                <a:cxn ang="0">
                  <a:pos x="55" y="13"/>
                </a:cxn>
                <a:cxn ang="0">
                  <a:pos x="63" y="6"/>
                </a:cxn>
                <a:cxn ang="0">
                  <a:pos x="71" y="0"/>
                </a:cxn>
              </a:cxnLst>
              <a:rect l="0" t="0" r="r" b="b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062096" y="4113726"/>
              <a:ext cx="240653" cy="22417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7" y="2"/>
                </a:cxn>
                <a:cxn ang="0">
                  <a:pos x="64" y="6"/>
                </a:cxn>
                <a:cxn ang="0">
                  <a:pos x="74" y="11"/>
                </a:cxn>
                <a:cxn ang="0">
                  <a:pos x="86" y="18"/>
                </a:cxn>
                <a:cxn ang="0">
                  <a:pos x="91" y="30"/>
                </a:cxn>
                <a:cxn ang="0">
                  <a:pos x="100" y="38"/>
                </a:cxn>
                <a:cxn ang="0">
                  <a:pos x="103" y="56"/>
                </a:cxn>
                <a:cxn ang="0">
                  <a:pos x="113" y="77"/>
                </a:cxn>
                <a:cxn ang="0">
                  <a:pos x="119" y="87"/>
                </a:cxn>
                <a:cxn ang="0">
                  <a:pos x="127" y="96"/>
                </a:cxn>
                <a:cxn ang="0">
                  <a:pos x="129" y="103"/>
                </a:cxn>
                <a:cxn ang="0">
                  <a:pos x="141" y="108"/>
                </a:cxn>
                <a:cxn ang="0">
                  <a:pos x="142" y="114"/>
                </a:cxn>
                <a:cxn ang="0">
                  <a:pos x="133" y="122"/>
                </a:cxn>
                <a:cxn ang="0">
                  <a:pos x="125" y="123"/>
                </a:cxn>
                <a:cxn ang="0">
                  <a:pos x="122" y="122"/>
                </a:cxn>
                <a:cxn ang="0">
                  <a:pos x="118" y="128"/>
                </a:cxn>
                <a:cxn ang="0">
                  <a:pos x="115" y="132"/>
                </a:cxn>
                <a:cxn ang="0">
                  <a:pos x="113" y="135"/>
                </a:cxn>
                <a:cxn ang="0">
                  <a:pos x="110" y="131"/>
                </a:cxn>
                <a:cxn ang="0">
                  <a:pos x="106" y="120"/>
                </a:cxn>
                <a:cxn ang="0">
                  <a:pos x="90" y="108"/>
                </a:cxn>
                <a:cxn ang="0">
                  <a:pos x="70" y="107"/>
                </a:cxn>
                <a:cxn ang="0">
                  <a:pos x="59" y="105"/>
                </a:cxn>
                <a:cxn ang="0">
                  <a:pos x="51" y="97"/>
                </a:cxn>
                <a:cxn ang="0">
                  <a:pos x="44" y="88"/>
                </a:cxn>
                <a:cxn ang="0">
                  <a:pos x="33" y="89"/>
                </a:cxn>
                <a:cxn ang="0">
                  <a:pos x="28" y="91"/>
                </a:cxn>
                <a:cxn ang="0">
                  <a:pos x="21" y="87"/>
                </a:cxn>
                <a:cxn ang="0">
                  <a:pos x="12" y="81"/>
                </a:cxn>
                <a:cxn ang="0">
                  <a:pos x="17" y="72"/>
                </a:cxn>
                <a:cxn ang="0">
                  <a:pos x="20" y="61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4" y="25"/>
                </a:cxn>
                <a:cxn ang="0">
                  <a:pos x="12" y="15"/>
                </a:cxn>
                <a:cxn ang="0">
                  <a:pos x="13" y="10"/>
                </a:cxn>
                <a:cxn ang="0">
                  <a:pos x="28" y="7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058800" y="4247238"/>
              <a:ext cx="192851" cy="24724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8" y="8"/>
                </a:cxn>
                <a:cxn ang="0">
                  <a:pos x="33" y="8"/>
                </a:cxn>
                <a:cxn ang="0">
                  <a:pos x="38" y="7"/>
                </a:cxn>
                <a:cxn ang="0">
                  <a:pos x="50" y="11"/>
                </a:cxn>
                <a:cxn ang="0">
                  <a:pos x="55" y="20"/>
                </a:cxn>
                <a:cxn ang="0">
                  <a:pos x="66" y="26"/>
                </a:cxn>
                <a:cxn ang="0">
                  <a:pos x="81" y="24"/>
                </a:cxn>
                <a:cxn ang="0">
                  <a:pos x="101" y="33"/>
                </a:cxn>
                <a:cxn ang="0">
                  <a:pos x="110" y="46"/>
                </a:cxn>
                <a:cxn ang="0">
                  <a:pos x="113" y="51"/>
                </a:cxn>
                <a:cxn ang="0">
                  <a:pos x="117" y="55"/>
                </a:cxn>
                <a:cxn ang="0">
                  <a:pos x="116" y="64"/>
                </a:cxn>
                <a:cxn ang="0">
                  <a:pos x="112" y="70"/>
                </a:cxn>
                <a:cxn ang="0">
                  <a:pos x="110" y="74"/>
                </a:cxn>
                <a:cxn ang="0">
                  <a:pos x="115" y="80"/>
                </a:cxn>
                <a:cxn ang="0">
                  <a:pos x="116" y="88"/>
                </a:cxn>
                <a:cxn ang="0">
                  <a:pos x="106" y="96"/>
                </a:cxn>
                <a:cxn ang="0">
                  <a:pos x="105" y="105"/>
                </a:cxn>
                <a:cxn ang="0">
                  <a:pos x="108" y="122"/>
                </a:cxn>
                <a:cxn ang="0">
                  <a:pos x="102" y="126"/>
                </a:cxn>
                <a:cxn ang="0">
                  <a:pos x="93" y="134"/>
                </a:cxn>
                <a:cxn ang="0">
                  <a:pos x="77" y="150"/>
                </a:cxn>
                <a:cxn ang="0">
                  <a:pos x="72" y="143"/>
                </a:cxn>
                <a:cxn ang="0">
                  <a:pos x="62" y="127"/>
                </a:cxn>
                <a:cxn ang="0">
                  <a:pos x="57" y="115"/>
                </a:cxn>
                <a:cxn ang="0">
                  <a:pos x="47" y="104"/>
                </a:cxn>
                <a:cxn ang="0">
                  <a:pos x="49" y="93"/>
                </a:cxn>
                <a:cxn ang="0">
                  <a:pos x="53" y="86"/>
                </a:cxn>
                <a:cxn ang="0">
                  <a:pos x="50" y="76"/>
                </a:cxn>
                <a:cxn ang="0">
                  <a:pos x="26" y="65"/>
                </a:cxn>
                <a:cxn ang="0">
                  <a:pos x="20" y="47"/>
                </a:cxn>
                <a:cxn ang="0">
                  <a:pos x="18" y="43"/>
                </a:cxn>
                <a:cxn ang="0">
                  <a:pos x="7" y="34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7" y="10"/>
                </a:cxn>
              </a:cxnLst>
              <a:rect l="0" t="0" r="r" b="b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1462634" y="4445036"/>
              <a:ext cx="443395" cy="421967"/>
            </a:xfrm>
            <a:custGeom>
              <a:avLst/>
              <a:gdLst/>
              <a:ahLst/>
              <a:cxnLst>
                <a:cxn ang="0">
                  <a:pos x="63" y="10"/>
                </a:cxn>
                <a:cxn ang="0">
                  <a:pos x="74" y="28"/>
                </a:cxn>
                <a:cxn ang="0">
                  <a:pos x="101" y="35"/>
                </a:cxn>
                <a:cxn ang="0">
                  <a:pos x="114" y="42"/>
                </a:cxn>
                <a:cxn ang="0">
                  <a:pos x="112" y="58"/>
                </a:cxn>
                <a:cxn ang="0">
                  <a:pos x="118" y="57"/>
                </a:cxn>
                <a:cxn ang="0">
                  <a:pos x="133" y="62"/>
                </a:cxn>
                <a:cxn ang="0">
                  <a:pos x="140" y="66"/>
                </a:cxn>
                <a:cxn ang="0">
                  <a:pos x="165" y="70"/>
                </a:cxn>
                <a:cxn ang="0">
                  <a:pos x="188" y="93"/>
                </a:cxn>
                <a:cxn ang="0">
                  <a:pos x="222" y="100"/>
                </a:cxn>
                <a:cxn ang="0">
                  <a:pos x="230" y="103"/>
                </a:cxn>
                <a:cxn ang="0">
                  <a:pos x="226" y="109"/>
                </a:cxn>
                <a:cxn ang="0">
                  <a:pos x="235" y="127"/>
                </a:cxn>
                <a:cxn ang="0">
                  <a:pos x="250" y="143"/>
                </a:cxn>
                <a:cxn ang="0">
                  <a:pos x="258" y="167"/>
                </a:cxn>
                <a:cxn ang="0">
                  <a:pos x="269" y="198"/>
                </a:cxn>
                <a:cxn ang="0">
                  <a:pos x="245" y="213"/>
                </a:cxn>
                <a:cxn ang="0">
                  <a:pos x="214" y="214"/>
                </a:cxn>
                <a:cxn ang="0">
                  <a:pos x="202" y="213"/>
                </a:cxn>
                <a:cxn ang="0">
                  <a:pos x="198" y="221"/>
                </a:cxn>
                <a:cxn ang="0">
                  <a:pos x="185" y="228"/>
                </a:cxn>
                <a:cxn ang="0">
                  <a:pos x="165" y="225"/>
                </a:cxn>
                <a:cxn ang="0">
                  <a:pos x="148" y="249"/>
                </a:cxn>
                <a:cxn ang="0">
                  <a:pos x="132" y="256"/>
                </a:cxn>
                <a:cxn ang="0">
                  <a:pos x="124" y="241"/>
                </a:cxn>
                <a:cxn ang="0">
                  <a:pos x="124" y="212"/>
                </a:cxn>
                <a:cxn ang="0">
                  <a:pos x="116" y="202"/>
                </a:cxn>
                <a:cxn ang="0">
                  <a:pos x="109" y="201"/>
                </a:cxn>
                <a:cxn ang="0">
                  <a:pos x="101" y="181"/>
                </a:cxn>
                <a:cxn ang="0">
                  <a:pos x="91" y="169"/>
                </a:cxn>
                <a:cxn ang="0">
                  <a:pos x="79" y="170"/>
                </a:cxn>
                <a:cxn ang="0">
                  <a:pos x="77" y="151"/>
                </a:cxn>
                <a:cxn ang="0">
                  <a:pos x="63" y="151"/>
                </a:cxn>
                <a:cxn ang="0">
                  <a:pos x="54" y="146"/>
                </a:cxn>
                <a:cxn ang="0">
                  <a:pos x="62" y="131"/>
                </a:cxn>
                <a:cxn ang="0">
                  <a:pos x="54" y="104"/>
                </a:cxn>
                <a:cxn ang="0">
                  <a:pos x="30" y="88"/>
                </a:cxn>
                <a:cxn ang="0">
                  <a:pos x="3" y="68"/>
                </a:cxn>
                <a:cxn ang="0">
                  <a:pos x="8" y="39"/>
                </a:cxn>
                <a:cxn ang="0">
                  <a:pos x="3" y="24"/>
                </a:cxn>
                <a:cxn ang="0">
                  <a:pos x="30" y="6"/>
                </a:cxn>
              </a:cxnLst>
              <a:rect l="0" t="0" r="r" b="b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 Light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1548347" y="4298336"/>
              <a:ext cx="247246" cy="273619"/>
            </a:xfrm>
            <a:custGeom>
              <a:avLst/>
              <a:gdLst/>
              <a:ahLst/>
              <a:cxnLst>
                <a:cxn ang="0">
                  <a:pos x="38" y="11"/>
                </a:cxn>
                <a:cxn ang="0">
                  <a:pos x="58" y="26"/>
                </a:cxn>
                <a:cxn ang="0">
                  <a:pos x="73" y="33"/>
                </a:cxn>
                <a:cxn ang="0">
                  <a:pos x="81" y="47"/>
                </a:cxn>
                <a:cxn ang="0">
                  <a:pos x="90" y="62"/>
                </a:cxn>
                <a:cxn ang="0">
                  <a:pos x="94" y="62"/>
                </a:cxn>
                <a:cxn ang="0">
                  <a:pos x="98" y="58"/>
                </a:cxn>
                <a:cxn ang="0">
                  <a:pos x="107" y="55"/>
                </a:cxn>
                <a:cxn ang="0">
                  <a:pos x="111" y="57"/>
                </a:cxn>
                <a:cxn ang="0">
                  <a:pos x="120" y="64"/>
                </a:cxn>
                <a:cxn ang="0">
                  <a:pos x="121" y="69"/>
                </a:cxn>
                <a:cxn ang="0">
                  <a:pos x="132" y="77"/>
                </a:cxn>
                <a:cxn ang="0">
                  <a:pos x="144" y="74"/>
                </a:cxn>
                <a:cxn ang="0">
                  <a:pos x="150" y="100"/>
                </a:cxn>
                <a:cxn ang="0">
                  <a:pos x="147" y="115"/>
                </a:cxn>
                <a:cxn ang="0">
                  <a:pos x="146" y="124"/>
                </a:cxn>
                <a:cxn ang="0">
                  <a:pos x="147" y="135"/>
                </a:cxn>
                <a:cxn ang="0">
                  <a:pos x="136" y="155"/>
                </a:cxn>
                <a:cxn ang="0">
                  <a:pos x="124" y="163"/>
                </a:cxn>
                <a:cxn ang="0">
                  <a:pos x="120" y="161"/>
                </a:cxn>
                <a:cxn ang="0">
                  <a:pos x="105" y="158"/>
                </a:cxn>
                <a:cxn ang="0">
                  <a:pos x="88" y="155"/>
                </a:cxn>
                <a:cxn ang="0">
                  <a:pos x="82" y="151"/>
                </a:cxn>
                <a:cxn ang="0">
                  <a:pos x="77" y="147"/>
                </a:cxn>
                <a:cxn ang="0">
                  <a:pos x="66" y="146"/>
                </a:cxn>
                <a:cxn ang="0">
                  <a:pos x="61" y="150"/>
                </a:cxn>
                <a:cxn ang="0">
                  <a:pos x="60" y="140"/>
                </a:cxn>
                <a:cxn ang="0">
                  <a:pos x="62" y="131"/>
                </a:cxn>
                <a:cxn ang="0">
                  <a:pos x="57" y="127"/>
                </a:cxn>
                <a:cxn ang="0">
                  <a:pos x="38" y="121"/>
                </a:cxn>
                <a:cxn ang="0">
                  <a:pos x="22" y="117"/>
                </a:cxn>
                <a:cxn ang="0">
                  <a:pos x="14" y="103"/>
                </a:cxn>
                <a:cxn ang="0">
                  <a:pos x="4" y="92"/>
                </a:cxn>
                <a:cxn ang="0">
                  <a:pos x="6" y="89"/>
                </a:cxn>
                <a:cxn ang="0">
                  <a:pos x="12" y="86"/>
                </a:cxn>
                <a:cxn ang="0">
                  <a:pos x="15" y="77"/>
                </a:cxn>
                <a:cxn ang="0">
                  <a:pos x="12" y="46"/>
                </a:cxn>
                <a:cxn ang="0">
                  <a:pos x="15" y="26"/>
                </a:cxn>
                <a:cxn ang="0">
                  <a:pos x="27" y="0"/>
                </a:cxn>
              </a:cxnLst>
              <a:rect l="0" t="0" r="r" b="b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1754386" y="4388993"/>
              <a:ext cx="268674" cy="227467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77" y="14"/>
                </a:cxn>
                <a:cxn ang="0">
                  <a:pos x="84" y="19"/>
                </a:cxn>
                <a:cxn ang="0">
                  <a:pos x="81" y="27"/>
                </a:cxn>
                <a:cxn ang="0">
                  <a:pos x="111" y="29"/>
                </a:cxn>
                <a:cxn ang="0">
                  <a:pos x="113" y="33"/>
                </a:cxn>
                <a:cxn ang="0">
                  <a:pos x="116" y="40"/>
                </a:cxn>
                <a:cxn ang="0">
                  <a:pos x="124" y="49"/>
                </a:cxn>
                <a:cxn ang="0">
                  <a:pos x="136" y="48"/>
                </a:cxn>
                <a:cxn ang="0">
                  <a:pos x="148" y="49"/>
                </a:cxn>
                <a:cxn ang="0">
                  <a:pos x="150" y="54"/>
                </a:cxn>
                <a:cxn ang="0">
                  <a:pos x="148" y="61"/>
                </a:cxn>
                <a:cxn ang="0">
                  <a:pos x="148" y="71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52" y="100"/>
                </a:cxn>
                <a:cxn ang="0">
                  <a:pos x="136" y="112"/>
                </a:cxn>
                <a:cxn ang="0">
                  <a:pos x="125" y="110"/>
                </a:cxn>
                <a:cxn ang="0">
                  <a:pos x="111" y="100"/>
                </a:cxn>
                <a:cxn ang="0">
                  <a:pos x="94" y="97"/>
                </a:cxn>
                <a:cxn ang="0">
                  <a:pos x="81" y="95"/>
                </a:cxn>
                <a:cxn ang="0">
                  <a:pos x="68" y="99"/>
                </a:cxn>
                <a:cxn ang="0">
                  <a:pos x="54" y="106"/>
                </a:cxn>
                <a:cxn ang="0">
                  <a:pos x="53" y="110"/>
                </a:cxn>
                <a:cxn ang="0">
                  <a:pos x="54" y="114"/>
                </a:cxn>
                <a:cxn ang="0">
                  <a:pos x="56" y="118"/>
                </a:cxn>
                <a:cxn ang="0">
                  <a:pos x="53" y="123"/>
                </a:cxn>
                <a:cxn ang="0">
                  <a:pos x="58" y="130"/>
                </a:cxn>
                <a:cxn ang="0">
                  <a:pos x="57" y="138"/>
                </a:cxn>
                <a:cxn ang="0">
                  <a:pos x="50" y="135"/>
                </a:cxn>
                <a:cxn ang="0">
                  <a:pos x="45" y="134"/>
                </a:cxn>
                <a:cxn ang="0">
                  <a:pos x="18" y="131"/>
                </a:cxn>
                <a:cxn ang="0">
                  <a:pos x="0" y="111"/>
                </a:cxn>
                <a:cxn ang="0">
                  <a:pos x="19" y="89"/>
                </a:cxn>
                <a:cxn ang="0">
                  <a:pos x="22" y="75"/>
                </a:cxn>
                <a:cxn ang="0">
                  <a:pos x="21" y="61"/>
                </a:cxn>
                <a:cxn ang="0">
                  <a:pos x="23" y="54"/>
                </a:cxn>
                <a:cxn ang="0">
                  <a:pos x="25" y="18"/>
                </a:cxn>
                <a:cxn ang="0">
                  <a:pos x="30" y="19"/>
                </a:cxn>
                <a:cxn ang="0">
                  <a:pos x="56" y="23"/>
                </a:cxn>
                <a:cxn ang="0">
                  <a:pos x="57" y="10"/>
                </a:cxn>
                <a:cxn ang="0">
                  <a:pos x="65" y="0"/>
                </a:cxn>
              </a:cxnLst>
              <a:rect l="0" t="0" r="r" b="b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943418" y="4557120"/>
              <a:ext cx="385705" cy="413726"/>
            </a:xfrm>
            <a:custGeom>
              <a:avLst/>
              <a:gdLst/>
              <a:ahLst/>
              <a:cxnLst>
                <a:cxn ang="0">
                  <a:pos x="234" y="41"/>
                </a:cxn>
                <a:cxn ang="0">
                  <a:pos x="217" y="60"/>
                </a:cxn>
                <a:cxn ang="0">
                  <a:pos x="217" y="79"/>
                </a:cxn>
                <a:cxn ang="0">
                  <a:pos x="213" y="109"/>
                </a:cxn>
                <a:cxn ang="0">
                  <a:pos x="186" y="107"/>
                </a:cxn>
                <a:cxn ang="0">
                  <a:pos x="170" y="118"/>
                </a:cxn>
                <a:cxn ang="0">
                  <a:pos x="171" y="126"/>
                </a:cxn>
                <a:cxn ang="0">
                  <a:pos x="180" y="136"/>
                </a:cxn>
                <a:cxn ang="0">
                  <a:pos x="182" y="152"/>
                </a:cxn>
                <a:cxn ang="0">
                  <a:pos x="183" y="172"/>
                </a:cxn>
                <a:cxn ang="0">
                  <a:pos x="194" y="185"/>
                </a:cxn>
                <a:cxn ang="0">
                  <a:pos x="197" y="204"/>
                </a:cxn>
                <a:cxn ang="0">
                  <a:pos x="218" y="204"/>
                </a:cxn>
                <a:cxn ang="0">
                  <a:pos x="210" y="223"/>
                </a:cxn>
                <a:cxn ang="0">
                  <a:pos x="179" y="234"/>
                </a:cxn>
                <a:cxn ang="0">
                  <a:pos x="168" y="245"/>
                </a:cxn>
                <a:cxn ang="0">
                  <a:pos x="163" y="251"/>
                </a:cxn>
                <a:cxn ang="0">
                  <a:pos x="137" y="242"/>
                </a:cxn>
                <a:cxn ang="0">
                  <a:pos x="131" y="219"/>
                </a:cxn>
                <a:cxn ang="0">
                  <a:pos x="120" y="211"/>
                </a:cxn>
                <a:cxn ang="0">
                  <a:pos x="105" y="196"/>
                </a:cxn>
                <a:cxn ang="0">
                  <a:pos x="100" y="207"/>
                </a:cxn>
                <a:cxn ang="0">
                  <a:pos x="86" y="200"/>
                </a:cxn>
                <a:cxn ang="0">
                  <a:pos x="69" y="214"/>
                </a:cxn>
                <a:cxn ang="0">
                  <a:pos x="62" y="203"/>
                </a:cxn>
                <a:cxn ang="0">
                  <a:pos x="58" y="195"/>
                </a:cxn>
                <a:cxn ang="0">
                  <a:pos x="55" y="176"/>
                </a:cxn>
                <a:cxn ang="0">
                  <a:pos x="43" y="146"/>
                </a:cxn>
                <a:cxn ang="0">
                  <a:pos x="42" y="117"/>
                </a:cxn>
                <a:cxn ang="0">
                  <a:pos x="22" y="106"/>
                </a:cxn>
                <a:cxn ang="0">
                  <a:pos x="8" y="102"/>
                </a:cxn>
                <a:cxn ang="0">
                  <a:pos x="14" y="94"/>
                </a:cxn>
                <a:cxn ang="0">
                  <a:pos x="30" y="88"/>
                </a:cxn>
                <a:cxn ang="0">
                  <a:pos x="39" y="80"/>
                </a:cxn>
                <a:cxn ang="0">
                  <a:pos x="30" y="74"/>
                </a:cxn>
                <a:cxn ang="0">
                  <a:pos x="18" y="66"/>
                </a:cxn>
                <a:cxn ang="0">
                  <a:pos x="2" y="66"/>
                </a:cxn>
                <a:cxn ang="0">
                  <a:pos x="12" y="51"/>
                </a:cxn>
                <a:cxn ang="0">
                  <a:pos x="34" y="47"/>
                </a:cxn>
                <a:cxn ang="0">
                  <a:pos x="64" y="45"/>
                </a:cxn>
                <a:cxn ang="0">
                  <a:pos x="85" y="70"/>
                </a:cxn>
                <a:cxn ang="0">
                  <a:pos x="101" y="62"/>
                </a:cxn>
                <a:cxn ang="0">
                  <a:pos x="112" y="35"/>
                </a:cxn>
                <a:cxn ang="0">
                  <a:pos x="124" y="29"/>
                </a:cxn>
                <a:cxn ang="0">
                  <a:pos x="133" y="24"/>
                </a:cxn>
                <a:cxn ang="0">
                  <a:pos x="156" y="13"/>
                </a:cxn>
                <a:cxn ang="0">
                  <a:pos x="167" y="2"/>
                </a:cxn>
                <a:cxn ang="0">
                  <a:pos x="205" y="9"/>
                </a:cxn>
                <a:cxn ang="0">
                  <a:pos x="219" y="2"/>
                </a:cxn>
              </a:cxnLst>
              <a:rect l="0" t="0" r="r" b="b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1218684" y="4497782"/>
              <a:ext cx="423615" cy="398891"/>
            </a:xfrm>
            <a:custGeom>
              <a:avLst/>
              <a:gdLst/>
              <a:ahLst/>
              <a:cxnLst>
                <a:cxn ang="0">
                  <a:pos x="124" y="5"/>
                </a:cxn>
                <a:cxn ang="0">
                  <a:pos x="137" y="21"/>
                </a:cxn>
                <a:cxn ang="0">
                  <a:pos x="151" y="37"/>
                </a:cxn>
                <a:cxn ang="0">
                  <a:pos x="178" y="56"/>
                </a:cxn>
                <a:cxn ang="0">
                  <a:pos x="202" y="72"/>
                </a:cxn>
                <a:cxn ang="0">
                  <a:pos x="210" y="99"/>
                </a:cxn>
                <a:cxn ang="0">
                  <a:pos x="202" y="114"/>
                </a:cxn>
                <a:cxn ang="0">
                  <a:pos x="211" y="119"/>
                </a:cxn>
                <a:cxn ang="0">
                  <a:pos x="225" y="119"/>
                </a:cxn>
                <a:cxn ang="0">
                  <a:pos x="227" y="138"/>
                </a:cxn>
                <a:cxn ang="0">
                  <a:pos x="239" y="137"/>
                </a:cxn>
                <a:cxn ang="0">
                  <a:pos x="249" y="149"/>
                </a:cxn>
                <a:cxn ang="0">
                  <a:pos x="257" y="169"/>
                </a:cxn>
                <a:cxn ang="0">
                  <a:pos x="251" y="181"/>
                </a:cxn>
                <a:cxn ang="0">
                  <a:pos x="245" y="188"/>
                </a:cxn>
                <a:cxn ang="0">
                  <a:pos x="227" y="190"/>
                </a:cxn>
                <a:cxn ang="0">
                  <a:pos x="206" y="204"/>
                </a:cxn>
                <a:cxn ang="0">
                  <a:pos x="208" y="213"/>
                </a:cxn>
                <a:cxn ang="0">
                  <a:pos x="212" y="228"/>
                </a:cxn>
                <a:cxn ang="0">
                  <a:pos x="191" y="232"/>
                </a:cxn>
                <a:cxn ang="0">
                  <a:pos x="178" y="238"/>
                </a:cxn>
                <a:cxn ang="0">
                  <a:pos x="161" y="220"/>
                </a:cxn>
                <a:cxn ang="0">
                  <a:pos x="153" y="217"/>
                </a:cxn>
                <a:cxn ang="0">
                  <a:pos x="147" y="221"/>
                </a:cxn>
                <a:cxn ang="0">
                  <a:pos x="126" y="219"/>
                </a:cxn>
                <a:cxn ang="0">
                  <a:pos x="105" y="220"/>
                </a:cxn>
                <a:cxn ang="0">
                  <a:pos x="94" y="228"/>
                </a:cxn>
                <a:cxn ang="0">
                  <a:pos x="83" y="223"/>
                </a:cxn>
                <a:cxn ang="0">
                  <a:pos x="79" y="209"/>
                </a:cxn>
                <a:cxn ang="0">
                  <a:pos x="75" y="213"/>
                </a:cxn>
                <a:cxn ang="0">
                  <a:pos x="73" y="223"/>
                </a:cxn>
                <a:cxn ang="0">
                  <a:pos x="59" y="217"/>
                </a:cxn>
                <a:cxn ang="0">
                  <a:pos x="32" y="224"/>
                </a:cxn>
                <a:cxn ang="0">
                  <a:pos x="19" y="217"/>
                </a:cxn>
                <a:cxn ang="0">
                  <a:pos x="15" y="204"/>
                </a:cxn>
                <a:cxn ang="0">
                  <a:pos x="15" y="188"/>
                </a:cxn>
                <a:cxn ang="0">
                  <a:pos x="15" y="177"/>
                </a:cxn>
                <a:cxn ang="0">
                  <a:pos x="9" y="166"/>
                </a:cxn>
                <a:cxn ang="0">
                  <a:pos x="1" y="161"/>
                </a:cxn>
                <a:cxn ang="0">
                  <a:pos x="3" y="154"/>
                </a:cxn>
                <a:cxn ang="0">
                  <a:pos x="16" y="145"/>
                </a:cxn>
                <a:cxn ang="0">
                  <a:pos x="32" y="145"/>
                </a:cxn>
                <a:cxn ang="0">
                  <a:pos x="50" y="138"/>
                </a:cxn>
                <a:cxn ang="0">
                  <a:pos x="50" y="115"/>
                </a:cxn>
                <a:cxn ang="0">
                  <a:pos x="46" y="99"/>
                </a:cxn>
                <a:cxn ang="0">
                  <a:pos x="62" y="88"/>
                </a:cxn>
                <a:cxn ang="0">
                  <a:pos x="66" y="67"/>
                </a:cxn>
                <a:cxn ang="0">
                  <a:pos x="74" y="27"/>
                </a:cxn>
                <a:cxn ang="0">
                  <a:pos x="81" y="14"/>
                </a:cxn>
                <a:cxn ang="0">
                  <a:pos x="86" y="6"/>
                </a:cxn>
                <a:cxn ang="0">
                  <a:pos x="102" y="7"/>
                </a:cxn>
                <a:cxn ang="0">
                  <a:pos x="113" y="3"/>
                </a:cxn>
              </a:cxnLst>
              <a:rect l="0" t="0" r="r" b="b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923637" y="5127435"/>
              <a:ext cx="161534" cy="1087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6" y="0"/>
                </a:cxn>
                <a:cxn ang="0">
                  <a:pos x="53" y="2"/>
                </a:cxn>
                <a:cxn ang="0">
                  <a:pos x="55" y="7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7"/>
                </a:cxn>
                <a:cxn ang="0">
                  <a:pos x="67" y="24"/>
                </a:cxn>
                <a:cxn ang="0">
                  <a:pos x="76" y="28"/>
                </a:cxn>
                <a:cxn ang="0">
                  <a:pos x="84" y="29"/>
                </a:cxn>
                <a:cxn ang="0">
                  <a:pos x="93" y="32"/>
                </a:cxn>
                <a:cxn ang="0">
                  <a:pos x="97" y="35"/>
                </a:cxn>
                <a:cxn ang="0">
                  <a:pos x="98" y="38"/>
                </a:cxn>
                <a:cxn ang="0">
                  <a:pos x="98" y="39"/>
                </a:cxn>
                <a:cxn ang="0">
                  <a:pos x="97" y="40"/>
                </a:cxn>
                <a:cxn ang="0">
                  <a:pos x="92" y="43"/>
                </a:cxn>
                <a:cxn ang="0">
                  <a:pos x="88" y="46"/>
                </a:cxn>
                <a:cxn ang="0">
                  <a:pos x="85" y="5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63" y="62"/>
                </a:cxn>
                <a:cxn ang="0">
                  <a:pos x="59" y="60"/>
                </a:cxn>
                <a:cxn ang="0">
                  <a:pos x="54" y="58"/>
                </a:cxn>
                <a:cxn ang="0">
                  <a:pos x="49" y="56"/>
                </a:cxn>
                <a:cxn ang="0">
                  <a:pos x="43" y="58"/>
                </a:cxn>
                <a:cxn ang="0">
                  <a:pos x="35" y="60"/>
                </a:cxn>
                <a:cxn ang="0">
                  <a:pos x="26" y="66"/>
                </a:cxn>
                <a:cxn ang="0">
                  <a:pos x="20" y="56"/>
                </a:cxn>
                <a:cxn ang="0">
                  <a:pos x="15" y="48"/>
                </a:cxn>
                <a:cxn ang="0">
                  <a:pos x="12" y="35"/>
                </a:cxn>
                <a:cxn ang="0">
                  <a:pos x="3" y="25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7" y="0"/>
                </a:cxn>
              </a:cxnLst>
              <a:rect l="0" t="0" r="r" b="b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4519" y="5013702"/>
              <a:ext cx="149996" cy="14505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44" y="19"/>
                </a:cxn>
                <a:cxn ang="0">
                  <a:pos x="47" y="20"/>
                </a:cxn>
                <a:cxn ang="0">
                  <a:pos x="48" y="22"/>
                </a:cxn>
                <a:cxn ang="0">
                  <a:pos x="51" y="22"/>
                </a:cxn>
                <a:cxn ang="0">
                  <a:pos x="55" y="20"/>
                </a:cxn>
                <a:cxn ang="0">
                  <a:pos x="60" y="18"/>
                </a:cxn>
                <a:cxn ang="0">
                  <a:pos x="64" y="15"/>
                </a:cxn>
                <a:cxn ang="0">
                  <a:pos x="67" y="12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76" y="12"/>
                </a:cxn>
                <a:cxn ang="0">
                  <a:pos x="78" y="15"/>
                </a:cxn>
                <a:cxn ang="0">
                  <a:pos x="79" y="16"/>
                </a:cxn>
                <a:cxn ang="0">
                  <a:pos x="82" y="22"/>
                </a:cxn>
                <a:cxn ang="0">
                  <a:pos x="89" y="28"/>
                </a:cxn>
                <a:cxn ang="0">
                  <a:pos x="91" y="36"/>
                </a:cxn>
                <a:cxn ang="0">
                  <a:pos x="91" y="42"/>
                </a:cxn>
                <a:cxn ang="0">
                  <a:pos x="89" y="42"/>
                </a:cxn>
                <a:cxn ang="0">
                  <a:pos x="86" y="41"/>
                </a:cxn>
                <a:cxn ang="0">
                  <a:pos x="85" y="41"/>
                </a:cxn>
                <a:cxn ang="0">
                  <a:pos x="83" y="39"/>
                </a:cxn>
                <a:cxn ang="0">
                  <a:pos x="81" y="39"/>
                </a:cxn>
                <a:cxn ang="0">
                  <a:pos x="78" y="42"/>
                </a:cxn>
                <a:cxn ang="0">
                  <a:pos x="78" y="47"/>
                </a:cxn>
                <a:cxn ang="0">
                  <a:pos x="81" y="49"/>
                </a:cxn>
                <a:cxn ang="0">
                  <a:pos x="82" y="53"/>
                </a:cxn>
                <a:cxn ang="0">
                  <a:pos x="85" y="57"/>
                </a:cxn>
                <a:cxn ang="0">
                  <a:pos x="86" y="61"/>
                </a:cxn>
                <a:cxn ang="0">
                  <a:pos x="86" y="69"/>
                </a:cxn>
                <a:cxn ang="0">
                  <a:pos x="75" y="69"/>
                </a:cxn>
                <a:cxn ang="0">
                  <a:pos x="67" y="71"/>
                </a:cxn>
                <a:cxn ang="0">
                  <a:pos x="64" y="74"/>
                </a:cxn>
                <a:cxn ang="0">
                  <a:pos x="56" y="80"/>
                </a:cxn>
                <a:cxn ang="0">
                  <a:pos x="48" y="88"/>
                </a:cxn>
                <a:cxn ang="0">
                  <a:pos x="44" y="85"/>
                </a:cxn>
                <a:cxn ang="0">
                  <a:pos x="37" y="82"/>
                </a:cxn>
                <a:cxn ang="0">
                  <a:pos x="29" y="78"/>
                </a:cxn>
                <a:cxn ang="0">
                  <a:pos x="23" y="71"/>
                </a:cxn>
                <a:cxn ang="0">
                  <a:pos x="17" y="61"/>
                </a:cxn>
                <a:cxn ang="0">
                  <a:pos x="11" y="49"/>
                </a:cxn>
                <a:cxn ang="0">
                  <a:pos x="5" y="36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5" y="16"/>
                </a:cxn>
                <a:cxn ang="0">
                  <a:pos x="9" y="14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27" y="11"/>
                </a:cxn>
                <a:cxn ang="0">
                  <a:pos x="28" y="10"/>
                </a:cxn>
                <a:cxn ang="0">
                  <a:pos x="28" y="3"/>
                </a:cxn>
                <a:cxn ang="0">
                  <a:pos x="27" y="1"/>
                </a:cxn>
                <a:cxn ang="0">
                  <a:pos x="27" y="0"/>
                </a:cxn>
              </a:cxnLst>
              <a:rect l="0" t="0" r="r" b="b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1063744" y="5203257"/>
              <a:ext cx="28021" cy="395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24"/>
                </a:cxn>
                <a:cxn ang="0">
                  <a:pos x="15" y="23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3" y="0"/>
                </a:cxn>
              </a:cxnLst>
              <a:rect l="0" t="0" r="r" b="b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956604" y="4890079"/>
              <a:ext cx="275267" cy="35768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65" y="16"/>
                </a:cxn>
                <a:cxn ang="0">
                  <a:pos x="76" y="18"/>
                </a:cxn>
                <a:cxn ang="0">
                  <a:pos x="86" y="27"/>
                </a:cxn>
                <a:cxn ang="0">
                  <a:pos x="113" y="31"/>
                </a:cxn>
                <a:cxn ang="0">
                  <a:pos x="121" y="51"/>
                </a:cxn>
                <a:cxn ang="0">
                  <a:pos x="135" y="78"/>
                </a:cxn>
                <a:cxn ang="0">
                  <a:pos x="139" y="99"/>
                </a:cxn>
                <a:cxn ang="0">
                  <a:pos x="152" y="120"/>
                </a:cxn>
                <a:cxn ang="0">
                  <a:pos x="164" y="152"/>
                </a:cxn>
                <a:cxn ang="0">
                  <a:pos x="167" y="167"/>
                </a:cxn>
                <a:cxn ang="0">
                  <a:pos x="147" y="176"/>
                </a:cxn>
                <a:cxn ang="0">
                  <a:pos x="135" y="173"/>
                </a:cxn>
                <a:cxn ang="0">
                  <a:pos x="119" y="191"/>
                </a:cxn>
                <a:cxn ang="0">
                  <a:pos x="117" y="196"/>
                </a:cxn>
                <a:cxn ang="0">
                  <a:pos x="125" y="204"/>
                </a:cxn>
                <a:cxn ang="0">
                  <a:pos x="123" y="211"/>
                </a:cxn>
                <a:cxn ang="0">
                  <a:pos x="112" y="217"/>
                </a:cxn>
                <a:cxn ang="0">
                  <a:pos x="99" y="210"/>
                </a:cxn>
                <a:cxn ang="0">
                  <a:pos x="93" y="215"/>
                </a:cxn>
                <a:cxn ang="0">
                  <a:pos x="82" y="198"/>
                </a:cxn>
                <a:cxn ang="0">
                  <a:pos x="69" y="190"/>
                </a:cxn>
                <a:cxn ang="0">
                  <a:pos x="77" y="183"/>
                </a:cxn>
                <a:cxn ang="0">
                  <a:pos x="73" y="176"/>
                </a:cxn>
                <a:cxn ang="0">
                  <a:pos x="47" y="168"/>
                </a:cxn>
                <a:cxn ang="0">
                  <a:pos x="35" y="155"/>
                </a:cxn>
                <a:cxn ang="0">
                  <a:pos x="29" y="145"/>
                </a:cxn>
                <a:cxn ang="0">
                  <a:pos x="18" y="136"/>
                </a:cxn>
                <a:cxn ang="0">
                  <a:pos x="13" y="124"/>
                </a:cxn>
                <a:cxn ang="0">
                  <a:pos x="13" y="114"/>
                </a:cxn>
                <a:cxn ang="0">
                  <a:pos x="18" y="116"/>
                </a:cxn>
                <a:cxn ang="0">
                  <a:pos x="23" y="111"/>
                </a:cxn>
                <a:cxn ang="0">
                  <a:pos x="11" y="91"/>
                </a:cxn>
                <a:cxn ang="0">
                  <a:pos x="0" y="82"/>
                </a:cxn>
                <a:cxn ang="0">
                  <a:pos x="2" y="70"/>
                </a:cxn>
                <a:cxn ang="0">
                  <a:pos x="14" y="63"/>
                </a:cxn>
                <a:cxn ang="0">
                  <a:pos x="22" y="58"/>
                </a:cxn>
                <a:cxn ang="0">
                  <a:pos x="18" y="49"/>
                </a:cxn>
                <a:cxn ang="0">
                  <a:pos x="21" y="40"/>
                </a:cxn>
                <a:cxn ang="0">
                  <a:pos x="17" y="31"/>
                </a:cxn>
                <a:cxn ang="0">
                  <a:pos x="15" y="6"/>
                </a:cxn>
                <a:cxn ang="0">
                  <a:pos x="27" y="8"/>
                </a:cxn>
                <a:cxn ang="0">
                  <a:pos x="34" y="10"/>
                </a:cxn>
                <a:cxn ang="0">
                  <a:pos x="46" y="1"/>
                </a:cxn>
              </a:cxnLst>
              <a:rect l="0" t="0" r="r" b="b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966494" y="5219740"/>
              <a:ext cx="97250" cy="9395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2"/>
                </a:cxn>
                <a:cxn ang="0">
                  <a:pos x="33" y="4"/>
                </a:cxn>
                <a:cxn ang="0">
                  <a:pos x="37" y="6"/>
                </a:cxn>
                <a:cxn ang="0">
                  <a:pos x="55" y="6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6" y="15"/>
                </a:cxn>
                <a:cxn ang="0">
                  <a:pos x="52" y="25"/>
                </a:cxn>
                <a:cxn ang="0">
                  <a:pos x="52" y="34"/>
                </a:cxn>
                <a:cxn ang="0">
                  <a:pos x="54" y="42"/>
                </a:cxn>
                <a:cxn ang="0">
                  <a:pos x="55" y="49"/>
                </a:cxn>
                <a:cxn ang="0">
                  <a:pos x="52" y="54"/>
                </a:cxn>
                <a:cxn ang="0">
                  <a:pos x="50" y="56"/>
                </a:cxn>
                <a:cxn ang="0">
                  <a:pos x="45" y="57"/>
                </a:cxn>
                <a:cxn ang="0">
                  <a:pos x="41" y="54"/>
                </a:cxn>
                <a:cxn ang="0">
                  <a:pos x="39" y="52"/>
                </a:cxn>
                <a:cxn ang="0">
                  <a:pos x="36" y="50"/>
                </a:cxn>
                <a:cxn ang="0">
                  <a:pos x="35" y="49"/>
                </a:cxn>
                <a:cxn ang="0">
                  <a:pos x="29" y="46"/>
                </a:cxn>
                <a:cxn ang="0">
                  <a:pos x="20" y="44"/>
                </a:cxn>
                <a:cxn ang="0">
                  <a:pos x="12" y="41"/>
                </a:cxn>
                <a:cxn ang="0">
                  <a:pos x="7" y="37"/>
                </a:cxn>
                <a:cxn ang="0">
                  <a:pos x="5" y="34"/>
                </a:cxn>
                <a:cxn ang="0">
                  <a:pos x="5" y="27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9" y="4"/>
                </a:cxn>
                <a:cxn ang="0">
                  <a:pos x="17" y="2"/>
                </a:cxn>
                <a:cxn ang="0">
                  <a:pos x="23" y="0"/>
                </a:cxn>
              </a:cxnLst>
              <a:rect l="0" t="0" r="r" b="b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1040667" y="5232927"/>
              <a:ext cx="173072" cy="1450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6"/>
                </a:cxn>
                <a:cxn ang="0">
                  <a:pos x="34" y="6"/>
                </a:cxn>
                <a:cxn ang="0">
                  <a:pos x="37" y="7"/>
                </a:cxn>
                <a:cxn ang="0">
                  <a:pos x="42" y="7"/>
                </a:cxn>
                <a:cxn ang="0">
                  <a:pos x="45" y="6"/>
                </a:cxn>
                <a:cxn ang="0">
                  <a:pos x="46" y="3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3" y="5"/>
                </a:cxn>
                <a:cxn ang="0">
                  <a:pos x="61" y="9"/>
                </a:cxn>
                <a:cxn ang="0">
                  <a:pos x="64" y="7"/>
                </a:cxn>
                <a:cxn ang="0">
                  <a:pos x="68" y="6"/>
                </a:cxn>
                <a:cxn ang="0">
                  <a:pos x="70" y="3"/>
                </a:cxn>
                <a:cxn ang="0">
                  <a:pos x="78" y="11"/>
                </a:cxn>
                <a:cxn ang="0">
                  <a:pos x="84" y="19"/>
                </a:cxn>
                <a:cxn ang="0">
                  <a:pos x="85" y="23"/>
                </a:cxn>
                <a:cxn ang="0">
                  <a:pos x="88" y="29"/>
                </a:cxn>
                <a:cxn ang="0">
                  <a:pos x="91" y="30"/>
                </a:cxn>
                <a:cxn ang="0">
                  <a:pos x="93" y="30"/>
                </a:cxn>
                <a:cxn ang="0">
                  <a:pos x="96" y="29"/>
                </a:cxn>
                <a:cxn ang="0">
                  <a:pos x="103" y="29"/>
                </a:cxn>
                <a:cxn ang="0">
                  <a:pos x="105" y="34"/>
                </a:cxn>
                <a:cxn ang="0">
                  <a:pos x="105" y="37"/>
                </a:cxn>
                <a:cxn ang="0">
                  <a:pos x="104" y="41"/>
                </a:cxn>
                <a:cxn ang="0">
                  <a:pos x="101" y="45"/>
                </a:cxn>
                <a:cxn ang="0">
                  <a:pos x="95" y="48"/>
                </a:cxn>
                <a:cxn ang="0">
                  <a:pos x="78" y="56"/>
                </a:cxn>
                <a:cxn ang="0">
                  <a:pos x="74" y="62"/>
                </a:cxn>
                <a:cxn ang="0">
                  <a:pos x="73" y="71"/>
                </a:cxn>
                <a:cxn ang="0">
                  <a:pos x="73" y="84"/>
                </a:cxn>
                <a:cxn ang="0">
                  <a:pos x="72" y="85"/>
                </a:cxn>
                <a:cxn ang="0">
                  <a:pos x="69" y="87"/>
                </a:cxn>
                <a:cxn ang="0">
                  <a:pos x="68" y="85"/>
                </a:cxn>
                <a:cxn ang="0">
                  <a:pos x="65" y="84"/>
                </a:cxn>
                <a:cxn ang="0">
                  <a:pos x="62" y="84"/>
                </a:cxn>
                <a:cxn ang="0">
                  <a:pos x="57" y="81"/>
                </a:cxn>
                <a:cxn ang="0">
                  <a:pos x="53" y="80"/>
                </a:cxn>
                <a:cxn ang="0">
                  <a:pos x="49" y="81"/>
                </a:cxn>
                <a:cxn ang="0">
                  <a:pos x="44" y="81"/>
                </a:cxn>
                <a:cxn ang="0">
                  <a:pos x="38" y="84"/>
                </a:cxn>
                <a:cxn ang="0">
                  <a:pos x="30" y="87"/>
                </a:cxn>
                <a:cxn ang="0">
                  <a:pos x="23" y="88"/>
                </a:cxn>
                <a:cxn ang="0">
                  <a:pos x="25" y="87"/>
                </a:cxn>
                <a:cxn ang="0">
                  <a:pos x="25" y="71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8" y="61"/>
                </a:cxn>
                <a:cxn ang="0">
                  <a:pos x="10" y="56"/>
                </a:cxn>
                <a:cxn ang="0">
                  <a:pos x="5" y="52"/>
                </a:cxn>
                <a:cxn ang="0">
                  <a:pos x="0" y="49"/>
                </a:cxn>
                <a:cxn ang="0">
                  <a:pos x="5" y="48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7" y="17"/>
                </a:cxn>
                <a:cxn ang="0">
                  <a:pos x="11" y="7"/>
                </a:cxn>
                <a:cxn ang="0">
                  <a:pos x="14" y="2"/>
                </a:cxn>
                <a:cxn ang="0">
                  <a:pos x="14" y="0"/>
                </a:cxn>
              </a:cxnLst>
              <a:rect l="0" t="0" r="r" b="b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819794" y="4847223"/>
              <a:ext cx="110436" cy="1598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" y="8"/>
                </a:cxn>
                <a:cxn ang="0">
                  <a:pos x="27" y="11"/>
                </a:cxn>
                <a:cxn ang="0">
                  <a:pos x="38" y="11"/>
                </a:cxn>
                <a:cxn ang="0">
                  <a:pos x="42" y="12"/>
                </a:cxn>
                <a:cxn ang="0">
                  <a:pos x="44" y="14"/>
                </a:cxn>
                <a:cxn ang="0">
                  <a:pos x="47" y="16"/>
                </a:cxn>
                <a:cxn ang="0">
                  <a:pos x="50" y="22"/>
                </a:cxn>
                <a:cxn ang="0">
                  <a:pos x="50" y="26"/>
                </a:cxn>
                <a:cxn ang="0">
                  <a:pos x="61" y="36"/>
                </a:cxn>
                <a:cxn ang="0">
                  <a:pos x="65" y="44"/>
                </a:cxn>
                <a:cxn ang="0">
                  <a:pos x="67" y="51"/>
                </a:cxn>
                <a:cxn ang="0">
                  <a:pos x="66" y="58"/>
                </a:cxn>
                <a:cxn ang="0">
                  <a:pos x="61" y="71"/>
                </a:cxn>
                <a:cxn ang="0">
                  <a:pos x="57" y="78"/>
                </a:cxn>
                <a:cxn ang="0">
                  <a:pos x="54" y="82"/>
                </a:cxn>
                <a:cxn ang="0">
                  <a:pos x="54" y="81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8" y="69"/>
                </a:cxn>
                <a:cxn ang="0">
                  <a:pos x="58" y="63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48" y="65"/>
                </a:cxn>
                <a:cxn ang="0">
                  <a:pos x="47" y="67"/>
                </a:cxn>
                <a:cxn ang="0">
                  <a:pos x="44" y="70"/>
                </a:cxn>
                <a:cxn ang="0">
                  <a:pos x="39" y="74"/>
                </a:cxn>
                <a:cxn ang="0">
                  <a:pos x="31" y="82"/>
                </a:cxn>
                <a:cxn ang="0">
                  <a:pos x="27" y="88"/>
                </a:cxn>
                <a:cxn ang="0">
                  <a:pos x="24" y="92"/>
                </a:cxn>
                <a:cxn ang="0">
                  <a:pos x="23" y="94"/>
                </a:cxn>
                <a:cxn ang="0">
                  <a:pos x="20" y="97"/>
                </a:cxn>
                <a:cxn ang="0">
                  <a:pos x="12" y="97"/>
                </a:cxn>
                <a:cxn ang="0">
                  <a:pos x="8" y="94"/>
                </a:cxn>
                <a:cxn ang="0">
                  <a:pos x="4" y="93"/>
                </a:cxn>
                <a:cxn ang="0">
                  <a:pos x="1" y="90"/>
                </a:cxn>
                <a:cxn ang="0">
                  <a:pos x="0" y="86"/>
                </a:cxn>
                <a:cxn ang="0">
                  <a:pos x="0" y="84"/>
                </a:cxn>
                <a:cxn ang="0">
                  <a:pos x="1" y="80"/>
                </a:cxn>
                <a:cxn ang="0">
                  <a:pos x="5" y="77"/>
                </a:cxn>
                <a:cxn ang="0">
                  <a:pos x="16" y="77"/>
                </a:cxn>
                <a:cxn ang="0">
                  <a:pos x="20" y="75"/>
                </a:cxn>
                <a:cxn ang="0">
                  <a:pos x="24" y="71"/>
                </a:cxn>
                <a:cxn ang="0">
                  <a:pos x="27" y="63"/>
                </a:cxn>
                <a:cxn ang="0">
                  <a:pos x="27" y="57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9" y="44"/>
                </a:cxn>
                <a:cxn ang="0">
                  <a:pos x="43" y="42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6" y="34"/>
                </a:cxn>
                <a:cxn ang="0">
                  <a:pos x="44" y="32"/>
                </a:cxn>
                <a:cxn ang="0">
                  <a:pos x="35" y="32"/>
                </a:cxn>
                <a:cxn ang="0">
                  <a:pos x="31" y="31"/>
                </a:cxn>
                <a:cxn ang="0">
                  <a:pos x="27" y="28"/>
                </a:cxn>
                <a:cxn ang="0">
                  <a:pos x="18" y="22"/>
                </a:cxn>
                <a:cxn ang="0">
                  <a:pos x="9" y="16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9" y="0"/>
                </a:cxn>
              </a:cxnLst>
              <a:rect l="0" t="0" r="r" b="b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4996609" y="5153808"/>
              <a:ext cx="217577" cy="1450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7" y="12"/>
                </a:cxn>
                <a:cxn ang="0">
                  <a:pos x="80" y="27"/>
                </a:cxn>
                <a:cxn ang="0">
                  <a:pos x="94" y="26"/>
                </a:cxn>
                <a:cxn ang="0">
                  <a:pos x="121" y="13"/>
                </a:cxn>
                <a:cxn ang="0">
                  <a:pos x="127" y="17"/>
                </a:cxn>
                <a:cxn ang="0">
                  <a:pos x="132" y="27"/>
                </a:cxn>
                <a:cxn ang="0">
                  <a:pos x="131" y="42"/>
                </a:cxn>
                <a:cxn ang="0">
                  <a:pos x="127" y="62"/>
                </a:cxn>
                <a:cxn ang="0">
                  <a:pos x="121" y="71"/>
                </a:cxn>
                <a:cxn ang="0">
                  <a:pos x="112" y="85"/>
                </a:cxn>
                <a:cxn ang="0">
                  <a:pos x="100" y="86"/>
                </a:cxn>
                <a:cxn ang="0">
                  <a:pos x="89" y="73"/>
                </a:cxn>
                <a:cxn ang="0">
                  <a:pos x="77" y="61"/>
                </a:cxn>
                <a:cxn ang="0">
                  <a:pos x="73" y="63"/>
                </a:cxn>
                <a:cxn ang="0">
                  <a:pos x="69" y="69"/>
                </a:cxn>
                <a:cxn ang="0">
                  <a:pos x="65" y="74"/>
                </a:cxn>
                <a:cxn ang="0">
                  <a:pos x="61" y="77"/>
                </a:cxn>
                <a:cxn ang="0">
                  <a:pos x="53" y="69"/>
                </a:cxn>
                <a:cxn ang="0">
                  <a:pos x="42" y="51"/>
                </a:cxn>
                <a:cxn ang="0">
                  <a:pos x="34" y="51"/>
                </a:cxn>
                <a:cxn ang="0">
                  <a:pos x="20" y="63"/>
                </a:cxn>
                <a:cxn ang="0">
                  <a:pos x="16" y="61"/>
                </a:cxn>
                <a:cxn ang="0">
                  <a:pos x="12" y="46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7" y="9"/>
                </a:cxn>
                <a:cxn ang="0">
                  <a:pos x="18" y="11"/>
                </a:cxn>
                <a:cxn ang="0">
                  <a:pos x="22" y="17"/>
                </a:cxn>
                <a:cxn ang="0">
                  <a:pos x="30" y="24"/>
                </a:cxn>
                <a:cxn ang="0">
                  <a:pos x="36" y="20"/>
                </a:cxn>
                <a:cxn ang="0">
                  <a:pos x="47" y="5"/>
                </a:cxn>
              </a:cxnLst>
              <a:rect l="0" t="0" r="r" b="b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Lato Light" charset="0"/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xmlns="" id="{41EDE99D-D491-4601-BE23-B67B1120F802}"/>
                </a:ext>
              </a:extLst>
            </p:cNvPr>
            <p:cNvSpPr>
              <a:spLocks/>
            </p:cNvSpPr>
            <p:nvPr/>
          </p:nvSpPr>
          <p:spPr bwMode="auto">
            <a:xfrm rot="2742888">
              <a:off x="532528" y="4518663"/>
              <a:ext cx="267949" cy="170866"/>
            </a:xfrm>
            <a:custGeom>
              <a:avLst/>
              <a:gdLst>
                <a:gd name="T0" fmla="*/ 338 w 1173"/>
                <a:gd name="T1" fmla="*/ 15 h 748"/>
                <a:gd name="T2" fmla="*/ 386 w 1173"/>
                <a:gd name="T3" fmla="*/ 51 h 748"/>
                <a:gd name="T4" fmla="*/ 402 w 1173"/>
                <a:gd name="T5" fmla="*/ 78 h 748"/>
                <a:gd name="T6" fmla="*/ 422 w 1173"/>
                <a:gd name="T7" fmla="*/ 80 h 748"/>
                <a:gd name="T8" fmla="*/ 434 w 1173"/>
                <a:gd name="T9" fmla="*/ 61 h 748"/>
                <a:gd name="T10" fmla="*/ 465 w 1173"/>
                <a:gd name="T11" fmla="*/ 119 h 748"/>
                <a:gd name="T12" fmla="*/ 460 w 1173"/>
                <a:gd name="T13" fmla="*/ 82 h 748"/>
                <a:gd name="T14" fmla="*/ 476 w 1173"/>
                <a:gd name="T15" fmla="*/ 82 h 748"/>
                <a:gd name="T16" fmla="*/ 513 w 1173"/>
                <a:gd name="T17" fmla="*/ 102 h 748"/>
                <a:gd name="T18" fmla="*/ 535 w 1173"/>
                <a:gd name="T19" fmla="*/ 111 h 748"/>
                <a:gd name="T20" fmla="*/ 538 w 1173"/>
                <a:gd name="T21" fmla="*/ 143 h 748"/>
                <a:gd name="T22" fmla="*/ 547 w 1173"/>
                <a:gd name="T23" fmla="*/ 151 h 748"/>
                <a:gd name="T24" fmla="*/ 575 w 1173"/>
                <a:gd name="T25" fmla="*/ 142 h 748"/>
                <a:gd name="T26" fmla="*/ 603 w 1173"/>
                <a:gd name="T27" fmla="*/ 120 h 748"/>
                <a:gd name="T28" fmla="*/ 589 w 1173"/>
                <a:gd name="T29" fmla="*/ 154 h 748"/>
                <a:gd name="T30" fmla="*/ 559 w 1173"/>
                <a:gd name="T31" fmla="*/ 193 h 748"/>
                <a:gd name="T32" fmla="*/ 640 w 1173"/>
                <a:gd name="T33" fmla="*/ 157 h 748"/>
                <a:gd name="T34" fmla="*/ 618 w 1173"/>
                <a:gd name="T35" fmla="*/ 184 h 748"/>
                <a:gd name="T36" fmla="*/ 658 w 1173"/>
                <a:gd name="T37" fmla="*/ 215 h 748"/>
                <a:gd name="T38" fmla="*/ 683 w 1173"/>
                <a:gd name="T39" fmla="*/ 235 h 748"/>
                <a:gd name="T40" fmla="*/ 731 w 1173"/>
                <a:gd name="T41" fmla="*/ 283 h 748"/>
                <a:gd name="T42" fmla="*/ 714 w 1173"/>
                <a:gd name="T43" fmla="*/ 334 h 748"/>
                <a:gd name="T44" fmla="*/ 771 w 1173"/>
                <a:gd name="T45" fmla="*/ 374 h 748"/>
                <a:gd name="T46" fmla="*/ 830 w 1173"/>
                <a:gd name="T47" fmla="*/ 383 h 748"/>
                <a:gd name="T48" fmla="*/ 732 w 1173"/>
                <a:gd name="T49" fmla="*/ 264 h 748"/>
                <a:gd name="T50" fmla="*/ 697 w 1173"/>
                <a:gd name="T51" fmla="*/ 202 h 748"/>
                <a:gd name="T52" fmla="*/ 923 w 1173"/>
                <a:gd name="T53" fmla="*/ 348 h 748"/>
                <a:gd name="T54" fmla="*/ 952 w 1173"/>
                <a:gd name="T55" fmla="*/ 324 h 748"/>
                <a:gd name="T56" fmla="*/ 1026 w 1173"/>
                <a:gd name="T57" fmla="*/ 320 h 748"/>
                <a:gd name="T58" fmla="*/ 1089 w 1173"/>
                <a:gd name="T59" fmla="*/ 320 h 748"/>
                <a:gd name="T60" fmla="*/ 1162 w 1173"/>
                <a:gd name="T61" fmla="*/ 334 h 748"/>
                <a:gd name="T62" fmla="*/ 1131 w 1173"/>
                <a:gd name="T63" fmla="*/ 368 h 748"/>
                <a:gd name="T64" fmla="*/ 1111 w 1173"/>
                <a:gd name="T65" fmla="*/ 411 h 748"/>
                <a:gd name="T66" fmla="*/ 1066 w 1173"/>
                <a:gd name="T67" fmla="*/ 487 h 748"/>
                <a:gd name="T68" fmla="*/ 991 w 1173"/>
                <a:gd name="T69" fmla="*/ 504 h 748"/>
                <a:gd name="T70" fmla="*/ 865 w 1173"/>
                <a:gd name="T71" fmla="*/ 454 h 748"/>
                <a:gd name="T72" fmla="*/ 833 w 1173"/>
                <a:gd name="T73" fmla="*/ 501 h 748"/>
                <a:gd name="T74" fmla="*/ 788 w 1173"/>
                <a:gd name="T75" fmla="*/ 516 h 748"/>
                <a:gd name="T76" fmla="*/ 715 w 1173"/>
                <a:gd name="T77" fmla="*/ 573 h 748"/>
                <a:gd name="T78" fmla="*/ 666 w 1173"/>
                <a:gd name="T79" fmla="*/ 575 h 748"/>
                <a:gd name="T80" fmla="*/ 562 w 1173"/>
                <a:gd name="T81" fmla="*/ 609 h 748"/>
                <a:gd name="T82" fmla="*/ 505 w 1173"/>
                <a:gd name="T83" fmla="*/ 683 h 748"/>
                <a:gd name="T84" fmla="*/ 470 w 1173"/>
                <a:gd name="T85" fmla="*/ 720 h 748"/>
                <a:gd name="T86" fmla="*/ 377 w 1173"/>
                <a:gd name="T87" fmla="*/ 742 h 748"/>
                <a:gd name="T88" fmla="*/ 298 w 1173"/>
                <a:gd name="T89" fmla="*/ 705 h 748"/>
                <a:gd name="T90" fmla="*/ 269 w 1173"/>
                <a:gd name="T91" fmla="*/ 658 h 748"/>
                <a:gd name="T92" fmla="*/ 292 w 1173"/>
                <a:gd name="T93" fmla="*/ 641 h 748"/>
                <a:gd name="T94" fmla="*/ 295 w 1173"/>
                <a:gd name="T95" fmla="*/ 584 h 748"/>
                <a:gd name="T96" fmla="*/ 318 w 1173"/>
                <a:gd name="T97" fmla="*/ 515 h 748"/>
                <a:gd name="T98" fmla="*/ 246 w 1173"/>
                <a:gd name="T99" fmla="*/ 428 h 748"/>
                <a:gd name="T100" fmla="*/ 171 w 1173"/>
                <a:gd name="T101" fmla="*/ 400 h 748"/>
                <a:gd name="T102" fmla="*/ 55 w 1173"/>
                <a:gd name="T103" fmla="*/ 372 h 748"/>
                <a:gd name="T104" fmla="*/ 51 w 1173"/>
                <a:gd name="T105" fmla="*/ 292 h 748"/>
                <a:gd name="T106" fmla="*/ 93 w 1173"/>
                <a:gd name="T107" fmla="*/ 280 h 748"/>
                <a:gd name="T108" fmla="*/ 196 w 1173"/>
                <a:gd name="T109" fmla="*/ 205 h 748"/>
                <a:gd name="T110" fmla="*/ 241 w 1173"/>
                <a:gd name="T111" fmla="*/ 187 h 748"/>
                <a:gd name="T112" fmla="*/ 303 w 1173"/>
                <a:gd name="T113" fmla="*/ 162 h 748"/>
                <a:gd name="T114" fmla="*/ 341 w 1173"/>
                <a:gd name="T115" fmla="*/ 157 h 748"/>
                <a:gd name="T116" fmla="*/ 332 w 1173"/>
                <a:gd name="T117" fmla="*/ 119 h 748"/>
                <a:gd name="T118" fmla="*/ 327 w 1173"/>
                <a:gd name="T119" fmla="*/ 94 h 748"/>
                <a:gd name="T120" fmla="*/ 323 w 1173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latin typeface="Lato Light" charset="0"/>
              </a:endParaRPr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xmlns="" id="{F78BFFA5-108D-5893-9FA5-E07982F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4" y="3351892"/>
              <a:ext cx="134537" cy="150001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ap="rnd">
              <a:solidFill>
                <a:schemeClr val="bg2"/>
              </a:solidFill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>
                <a:latin typeface="Lato Light" charset="0"/>
              </a:endParaRPr>
            </a:p>
          </p:txBody>
        </p:sp>
      </p:grpSp>
      <p:pic>
        <p:nvPicPr>
          <p:cNvPr id="14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971" y="6318796"/>
            <a:ext cx="537001" cy="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49" name="TextBox 148"/>
          <p:cNvSpPr txBox="1"/>
          <p:nvPr/>
        </p:nvSpPr>
        <p:spPr>
          <a:xfrm>
            <a:off x="1217411" y="6406525"/>
            <a:ext cx="3565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Центры реабилитации Фонда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4483788" y="5331626"/>
            <a:ext cx="84824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Омский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961632" y="3703281"/>
            <a:ext cx="11342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Вольгинский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247862" y="3375228"/>
            <a:ext cx="15236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Реабилитационный и учебный центр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45565" y="5457148"/>
            <a:ext cx="86660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Тинаки</a:t>
            </a:r>
            <a:endParaRPr lang="ru-RU" sz="1100" dirty="0">
              <a:latin typeface="+mn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64831" y="3946517"/>
            <a:ext cx="136295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Вятские Увалы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01484" y="5081559"/>
            <a:ext cx="86342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Кристалл</a:t>
            </a:r>
            <a:endParaRPr lang="ru-RU" sz="1100" dirty="0">
              <a:latin typeface="+mn-l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682918" y="4736543"/>
            <a:ext cx="93399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Волгоград</a:t>
            </a:r>
            <a:endParaRPr lang="ru-RU" sz="1100" dirty="0">
              <a:latin typeface="+mn-lt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048477" y="4633523"/>
            <a:ext cx="611364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Волга</a:t>
            </a:r>
            <a:endParaRPr lang="ru-RU" sz="1100" dirty="0">
              <a:latin typeface="+mn-l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948611" y="4837400"/>
            <a:ext cx="8561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Ключи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52035" y="5459703"/>
            <a:ext cx="66639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Топаз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807671" y="4299995"/>
            <a:ext cx="63586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Киров</a:t>
            </a:r>
            <a:endParaRPr lang="ru-RU" sz="1100" dirty="0">
              <a:latin typeface="+mn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863139" y="4979621"/>
            <a:ext cx="98002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Тараскуль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6752435" y="5595647"/>
            <a:ext cx="100242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latin typeface="+mn-lt"/>
              </a:rPr>
              <a:t>Туманный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6529558" y="5859451"/>
            <a:ext cx="608602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Сорск</a:t>
            </a:r>
            <a:endParaRPr lang="ru-RU" sz="1100" dirty="0">
              <a:latin typeface="+mn-lt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550015" y="4114927"/>
            <a:ext cx="93403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Владимир</a:t>
            </a:r>
            <a:endParaRPr lang="ru-RU" sz="1100" b="1" dirty="0">
              <a:latin typeface="+mn-lt"/>
            </a:endParaRPr>
          </a:p>
        </p:txBody>
      </p:sp>
      <p:pic>
        <p:nvPicPr>
          <p:cNvPr id="17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623" y="5559608"/>
            <a:ext cx="434541" cy="37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636" y="5083257"/>
            <a:ext cx="447895" cy="3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5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557" y="374715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6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021" y="5075720"/>
            <a:ext cx="391544" cy="33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7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567" y="472190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8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441" y="4889875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9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334" y="4888647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0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24" y="560886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1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255" y="4851976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2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385" y="3867544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3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703" y="4070203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" name="Picture 21" descr="j0205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539" y="5257452"/>
            <a:ext cx="415108" cy="3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85" name="Прямоугольник 184"/>
          <p:cNvSpPr/>
          <p:nvPr/>
        </p:nvSpPr>
        <p:spPr>
          <a:xfrm>
            <a:off x="1048696" y="5344172"/>
            <a:ext cx="630751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+mn-lt"/>
              </a:rPr>
              <a:t>Анапа</a:t>
            </a:r>
            <a:endParaRPr lang="ru-RU" sz="1100" dirty="0">
              <a:latin typeface="+mn-lt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32864" y="4919460"/>
            <a:ext cx="86649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Балаково</a:t>
            </a:r>
            <a:endParaRPr lang="ru-RU" sz="1100" b="1" dirty="0">
              <a:latin typeface="+mn-lt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5062395" y="4957033"/>
            <a:ext cx="571118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Омск</a:t>
            </a:r>
            <a:endParaRPr lang="ru-RU" sz="1100" dirty="0">
              <a:latin typeface="+mn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261441" y="4680034"/>
            <a:ext cx="75840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Тюмень</a:t>
            </a:r>
            <a:endParaRPr lang="ru-RU" sz="1100" dirty="0">
              <a:latin typeface="+mn-lt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2749807" y="5226198"/>
            <a:ext cx="991450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Астрахань</a:t>
            </a:r>
            <a:endParaRPr lang="ru-RU" sz="1100" dirty="0">
              <a:latin typeface="+mn-lt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394658" y="4751375"/>
            <a:ext cx="617325" cy="26161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n-lt"/>
              </a:rPr>
              <a:t>Томск</a:t>
            </a:r>
            <a:endParaRPr lang="ru-RU" sz="1100" dirty="0">
              <a:latin typeface="+mn-lt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5129422" y="5721705"/>
            <a:ext cx="1527160" cy="348813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100" b="1" dirty="0" smtClean="0">
                <a:latin typeface="+mn-lt"/>
              </a:rPr>
              <a:t>        </a:t>
            </a:r>
            <a:r>
              <a:rPr lang="ru-RU" sz="1100" b="1" dirty="0" err="1" smtClean="0">
                <a:latin typeface="+mn-lt"/>
              </a:rPr>
              <a:t>г.Мыски</a:t>
            </a:r>
            <a:r>
              <a:rPr lang="ru-RU" sz="1100" b="1" dirty="0" smtClean="0">
                <a:latin typeface="+mn-lt"/>
              </a:rPr>
              <a:t/>
            </a:r>
            <a:br>
              <a:rPr lang="ru-RU" sz="1100" b="1" dirty="0" smtClean="0">
                <a:latin typeface="+mn-lt"/>
              </a:rPr>
            </a:br>
            <a:r>
              <a:rPr lang="ru-RU" sz="1100" b="1" dirty="0" smtClean="0">
                <a:latin typeface="+mn-lt"/>
              </a:rPr>
              <a:t>(Кемеровская </a:t>
            </a:r>
            <a:r>
              <a:rPr lang="ru-RU" sz="1100" b="1" dirty="0" err="1" smtClean="0">
                <a:latin typeface="+mn-lt"/>
              </a:rPr>
              <a:t>обл</a:t>
            </a:r>
            <a:r>
              <a:rPr lang="ru-RU" sz="1100" b="1" dirty="0" smtClean="0">
                <a:latin typeface="+mn-lt"/>
              </a:rPr>
              <a:t>)</a:t>
            </a:r>
            <a:endParaRPr lang="ru-RU" sz="1100" dirty="0">
              <a:latin typeface="+mn-lt"/>
            </a:endParaRPr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-25873"/>
            <a:ext cx="620604" cy="688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Рисунок 189" descr="Изображение выглядит как символ, Графика, Шрифт, логотип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ACB16-1DD2-1960-D182-9096E638FA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" y="149719"/>
            <a:ext cx="400057" cy="338222"/>
          </a:xfrm>
          <a:prstGeom prst="rect">
            <a:avLst/>
          </a:prstGeom>
        </p:spPr>
      </p:pic>
      <p:sp>
        <p:nvSpPr>
          <p:cNvPr id="192" name="This is your presentation title">
            <a:extLst>
              <a:ext uri="{FF2B5EF4-FFF2-40B4-BE49-F238E27FC236}">
                <a16:creationId xmlns="" xmlns:a16="http://schemas.microsoft.com/office/drawing/2014/main" id="{9C2D4C50-42B2-17A4-2420-DA346EAC08CF}"/>
              </a:ext>
            </a:extLst>
          </p:cNvPr>
          <p:cNvSpPr txBox="1"/>
          <p:nvPr/>
        </p:nvSpPr>
        <p:spPr>
          <a:xfrm rot="16200000">
            <a:off x="-1395573" y="3019609"/>
            <a:ext cx="3410446" cy="6154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defRPr sz="12000">
                <a:solidFill>
                  <a:srgbClr val="00135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(2024)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36A71-90C0-494A-94FF-D613DFF1CCB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504" y="225895"/>
            <a:ext cx="7911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Обзорная карта расположения центров реабилитации (</a:t>
            </a:r>
            <a:r>
              <a:rPr lang="ru-RU" b="1" dirty="0" smtClean="0">
                <a:solidFill>
                  <a:schemeClr val="accent1"/>
                </a:solidFill>
                <a:latin typeface="Montserrat" panose="00000500000000000000" pitchFamily="2" charset="-52"/>
              </a:rPr>
              <a:t>2024)</a:t>
            </a:r>
            <a:endParaRPr lang="ru-RU" b="1" dirty="0">
              <a:solidFill>
                <a:schemeClr val="accent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6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8789" y="270892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705" y="702392"/>
            <a:ext cx="9121924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Тараскуль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4766" y="26625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94" y="5085184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1940424"/>
            <a:ext cx="5410151" cy="300074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4106" y="2653158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430740" y="629374"/>
            <a:ext cx="9839135" cy="99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en-US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416132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Астраханская область, </a:t>
            </a:r>
            <a:r>
              <a:rPr lang="ru-RU" sz="1800" b="1" i="1" dirty="0" err="1">
                <a:solidFill>
                  <a:srgbClr val="0070C0"/>
                </a:solidFill>
                <a:latin typeface="Monserrat"/>
              </a:rPr>
              <a:t>Наримановский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 район, село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Рассвет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(8512) 57-99-66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info@tinaki.ru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6774" y="-18176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33333" y="1953093"/>
            <a:ext cx="5422724" cy="3132091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pic>
        <p:nvPicPr>
          <p:cNvPr id="10242" name="Picture 2" descr="M:\Представление\QR URL на сайт ЦР Тина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1" y="5157192"/>
            <a:ext cx="1038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157182" y="692696"/>
            <a:ext cx="85465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652840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Кемеровская область - Кузбасс,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Мыски, ул. Лесхозная, д. 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/3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(38474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) 2-39-79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topaz-sfr@mail.ru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0790" y="460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559" y="2708920"/>
            <a:ext cx="5544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</a:t>
            </a:r>
            <a:r>
              <a:rPr lang="en-US" sz="1600" dirty="0" smtClean="0">
                <a:solidFill>
                  <a:prstClr val="black"/>
                </a:solidFill>
                <a:latin typeface="Monserrat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" name="Picture 10" descr="1-2 корп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12" y="2060848"/>
            <a:ext cx="5805344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5222076"/>
            <a:ext cx="1080120" cy="11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586" y="2780928"/>
            <a:ext cx="583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757" y="754833"/>
            <a:ext cx="9409919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796" y="29098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67" y="1916832"/>
            <a:ext cx="5731316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08" y="5085184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357" y="2941190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2169901" y="692696"/>
            <a:ext cx="83031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413864,</a:t>
            </a:r>
            <a:r>
              <a:rPr lang="ru-RU" sz="1800" dirty="0" smtClean="0"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Саратовская обл., г. Балаково, ул. Саратовское ш., д. 41</a:t>
            </a: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Тел. 8(8453)39-38-53, 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-mail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: volga@rc01.sfr.gov.ru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7795" y="116632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Picture 5" descr="DSC026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6" y="2059931"/>
            <a:ext cx="5459286" cy="30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1026" name="Picture 2" descr="M:\Представление\QR URL на сайт ЦР Волг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27" y="5190866"/>
            <a:ext cx="10953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183" y="764704"/>
            <a:ext cx="8303164" cy="864096"/>
          </a:xfrm>
        </p:spPr>
        <p:txBody>
          <a:bodyPr rtlCol="0" anchor="ctr"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ФБУ Центр реабилитации СФР «Волгоград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400079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Волгоградская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обл., г. Волгоград, ул. Санаторная,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29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+7 (8442) 42-39-60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e-mail: volgograd@rc02.sfr.gov.ru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1306" y="44624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43" y="2933876"/>
            <a:ext cx="6200082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4" descr="C:\Users\PushkarevAL\Desktop\СЛАЙДЫ для Москвы\PIC_1718 (Копироват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24" y="2136733"/>
            <a:ext cx="5774100" cy="31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Представление\QR URL на сайт ЦР Волг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781" y="5260976"/>
            <a:ext cx="1057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1755" y="2852936"/>
            <a:ext cx="575287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87295" y="740028"/>
            <a:ext cx="9331424" cy="8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</a:t>
            </a:r>
            <a:r>
              <a:rPr lang="ru-RU" sz="2400" b="1" kern="100" dirty="0" err="1" smtClean="0">
                <a:solidFill>
                  <a:srgbClr val="0070C0"/>
                </a:solidFill>
                <a:latin typeface="Monserrat"/>
              </a:rPr>
              <a:t>Вольгинский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601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125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,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Владимирская обл.,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</a:rPr>
              <a:t>Петушинский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 р-н, п. Машиностроитель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+7 (49243) 7-14-44,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</a:rPr>
              <a:t>e-mail: 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info-total@volgafss.ru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57" y="1869500"/>
            <a:ext cx="5624056" cy="3143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074" name="Picture 2" descr="M:\Представление\QR URL на сайт ЦР Вольгин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19" y="5127625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1463276" y="908720"/>
            <a:ext cx="9331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«Вятские Увалы»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613000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Кировская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обл., Кирово-Чепецкий р-н, с. Бурмакино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</a:rPr>
              <a:t>(83361)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</a:rPr>
              <a:t>68-131</a:t>
            </a:r>
            <a:r>
              <a:rPr lang="en-US" sz="1800" b="1" i="1" dirty="0">
                <a:solidFill>
                  <a:srgbClr val="0070C0"/>
                </a:solidFill>
                <a:latin typeface="Monserrat"/>
              </a:rPr>
              <a:t>, vyatuval@vyatuval.kirov.ru</a:t>
            </a:r>
            <a:endParaRPr lang="ru-RU" sz="1800" b="1" i="1" dirty="0">
              <a:solidFill>
                <a:srgbClr val="0070C0"/>
              </a:solidFill>
              <a:latin typeface="Monserra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1306" y="116633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31315" y="2609616"/>
            <a:ext cx="544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болезни кожи, химические ожоги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94" y="1988840"/>
            <a:ext cx="57952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M:\Представление\QR URL на сайт ЦР Вятские Ува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719" y="5185588"/>
            <a:ext cx="1057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63" y="846438"/>
            <a:ext cx="1029584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521" y="44625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445340" y="2653157"/>
            <a:ext cx="586342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52" y="2080205"/>
            <a:ext cx="4968245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22" y="5103813"/>
            <a:ext cx="1019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2203817" y="714564"/>
            <a:ext cx="8303164" cy="91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353456, г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Анапа, Пионерский пр-т, д. 23а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+7 861 333 3072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kristall@rc06.sfr.gov.ru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3687" y="1"/>
            <a:ext cx="946342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90551" y="2717851"/>
            <a:ext cx="6164848" cy="12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50" y="2060848"/>
            <a:ext cx="5190153" cy="288032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146" name="Picture 2" descr="\\files.ca.fss.ru\share\Управление по развитию центров реабилитации Фонда\Private\!Private\Представление\QR URL на сайт ЦР Кристал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78" y="5018873"/>
            <a:ext cx="1228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34358" y="2941189"/>
            <a:ext cx="5874408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252" y="686864"/>
            <a:ext cx="1029584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/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582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09" y="1922665"/>
            <a:ext cx="5120604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88" y="5085184"/>
            <a:ext cx="10382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6"/>
            <a:ext cx="11999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2025  год</a:t>
            </a: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474" y="6299201"/>
            <a:ext cx="10894582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730600" y="822220"/>
            <a:ext cx="9217923" cy="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Реабилитационный и учебный Центр СФР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2400" b="1" kern="100" dirty="0" smtClean="0">
              <a:solidFill>
                <a:srgbClr val="0070C0"/>
              </a:solidFill>
              <a:latin typeface="Monserrat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143057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Московская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обл., Одинцовский р-н, с. </a:t>
            </a:r>
            <a:r>
              <a:rPr lang="ru-RU" sz="1800" b="1" i="1" dirty="0" err="1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Каринское</a:t>
            </a: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ru-RU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7 495 992-00-32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reception@rc12.sfr.gov.ru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323" y="1"/>
            <a:ext cx="1057730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2558" y="3013197"/>
            <a:ext cx="5736357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7" y="165124"/>
            <a:ext cx="863345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31" y="1988840"/>
            <a:ext cx="5710123" cy="3168352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194" name="Picture 2" descr="M:\Представление\QR URL на сайт ЦР Ри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50" y="5283215"/>
            <a:ext cx="1019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9304</TotalTime>
  <Words>790</Words>
  <Application>Microsoft Office PowerPoint</Application>
  <PresentationFormat>Произвольный</PresentationFormat>
  <Paragraphs>130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Lato Light</vt:lpstr>
      <vt:lpstr>Monserrat</vt:lpstr>
      <vt:lpstr>Montserrat</vt:lpstr>
      <vt:lpstr>Montserrat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СОЦИАЛЬНОГО СТРАХОВАНИЯ  РОССИЙСКОЙ ФЕДЕРАЦИИ</dc:title>
  <dc:creator>Danilova_0002</dc:creator>
  <cp:lastModifiedBy>Санников Антон Геннадьевич</cp:lastModifiedBy>
  <cp:revision>690</cp:revision>
  <cp:lastPrinted>2024-12-09T08:13:22Z</cp:lastPrinted>
  <dcterms:created xsi:type="dcterms:W3CDTF">2015-09-23T11:07:51Z</dcterms:created>
  <dcterms:modified xsi:type="dcterms:W3CDTF">2025-01-23T07:47:16Z</dcterms:modified>
</cp:coreProperties>
</file>