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>
        <p:scale>
          <a:sx n="100" d="100"/>
          <a:sy n="100" d="100"/>
        </p:scale>
        <p:origin x="-25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2AB5-98B5-42EC-AAA5-82E39487001A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44D1-DD9D-4256-A215-EC5358BC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18BF-0090-4002-ADA2-62F75B80011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F359-72E7-4206-97DE-E54FD9847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3F08-CF97-45D4-A632-2B94BA93B2E3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42DF-7B45-4595-8AF1-61E7C71C6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8092-D8E1-43BD-B430-DA24608A4000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E9AA-06D0-4D9E-B4F6-9CABF0FB3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8ED6-0E29-4AC9-AB3B-DF18FEC0DE11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896C-401A-4C87-9DBF-9F0D8BAFC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BB17-A69B-4129-95EB-31014C3936A6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576E-EC82-46EE-8F9F-7A4357FA5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4B93-1C0E-4265-8144-A16365AECD86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73AD-D3DA-4FA4-8FD0-6DC5E1FC0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D5ED-FFF1-44B1-B461-22C0419B0170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6E73-3215-4820-8944-F242E6AE4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7FD6-D1D4-4102-88B1-4BF819CD6055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41804-27AE-4A6F-9614-E481B2C64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BE4D-32DB-46C4-8C89-B894FDB89AE6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2DFE-8A01-47D9-A6F9-B37612ECD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8253-6695-4220-B7D3-6C78C6B28A44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D35A-8C5B-4AA7-B20F-871E531F1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80555-EF31-44E3-860C-05639B3456FA}" type="datetimeFigureOut">
              <a:rPr lang="ru-RU"/>
              <a:pPr>
                <a:defRPr/>
              </a:pPr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96C32-A11B-4D8B-B2DD-0778AE2F9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8352928" cy="15121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</a:t>
            </a:r>
            <a:br>
              <a:rPr lang="ru-RU" sz="24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ЯРКОВСКОГО </a:t>
            </a:r>
            <a:r>
              <a:rPr lang="ru-RU" sz="24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сельсовета </a:t>
            </a:r>
            <a:r>
              <a:rPr lang="ru-RU" sz="24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Новосибирского </a:t>
            </a:r>
            <a:r>
              <a:rPr lang="ru-RU" sz="24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района</a:t>
            </a:r>
            <a:br>
              <a:rPr lang="ru-RU" sz="24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новосибирской </a:t>
            </a:r>
            <a:r>
              <a:rPr lang="ru-RU" sz="2400" b="1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области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2781300"/>
            <a:ext cx="7202488" cy="2663825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     </a:t>
            </a:r>
          </a:p>
          <a:p>
            <a:pPr algn="ctr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«Формирование современной городской среды </a:t>
            </a:r>
          </a:p>
          <a:p>
            <a:pPr algn="ctr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Ярковский сельсовет</a:t>
            </a:r>
          </a:p>
          <a:p>
            <a:pPr algn="ctr" eaLnBrk="1" hangingPunct="1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2017 -2022 годы»</a:t>
            </a:r>
            <a:endParaRPr lang="ru-RU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124700" cy="141128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программы: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11188" y="1700213"/>
            <a:ext cx="8101012" cy="4052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2. </a:t>
            </a:r>
            <a:r>
              <a:rPr lang="ru-RU" sz="2000" b="1" smtClean="0">
                <a:solidFill>
                  <a:srgbClr val="FF0000"/>
                </a:solidFill>
              </a:rPr>
              <a:t>Благоустройство дворовой территории многоквартирных домов  с. Ярково  по ул. Лесная</a:t>
            </a: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u="sng" smtClean="0">
                <a:solidFill>
                  <a:srgbClr val="C00000"/>
                </a:solidFill>
              </a:rPr>
              <a:t>На участке площадью 4400 м. кв. планируется: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установка детской игровой площадки;</a:t>
            </a:r>
            <a:endParaRPr lang="ru-RU" sz="14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обустройство газонов и дорожек тротуарной плиткой по аллеям;</a:t>
            </a: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Установка скамеек с контейнерами под мусор;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Озеленение территории (клумбы),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Установка спортивного оборудования.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>
              <a:solidFill>
                <a:srgbClr val="002060"/>
              </a:solidFill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6477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Существующее положение</a:t>
            </a: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974725"/>
            <a:ext cx="3960813" cy="2773363"/>
          </a:xfrm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9511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9288" y="4295775"/>
            <a:ext cx="3414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023938"/>
            <a:ext cx="36385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IMG_2352-03-04-17-04-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3068638"/>
            <a:ext cx="3673475" cy="275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24578" name="Объект 11"/>
          <p:cNvSpPr>
            <a:spLocks noGrp="1"/>
          </p:cNvSpPr>
          <p:nvPr>
            <p:ph idx="1"/>
          </p:nvPr>
        </p:nvSpPr>
        <p:spPr>
          <a:xfrm>
            <a:off x="1009650" y="4365625"/>
            <a:ext cx="7124700" cy="14938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схема Лес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288213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08963" cy="1123950"/>
          </a:xfrm>
        </p:spPr>
        <p:txBody>
          <a:bodyPr/>
          <a:lstStyle/>
          <a:p>
            <a:pPr algn="ctr" eaLnBrk="1" hangingPunct="1"/>
            <a:r>
              <a:rPr lang="ru-RU" altLang="ru-RU" sz="1800" b="1" i="1" smtClean="0">
                <a:solidFill>
                  <a:srgbClr val="FF0000"/>
                </a:solidFill>
                <a:cs typeface="Trebuchet MS" pitchFamily="34" charset="0"/>
              </a:rPr>
              <a:t>Примерная схема </a:t>
            </a:r>
            <a:r>
              <a:rPr lang="ru-RU" sz="1800" b="1" smtClean="0">
                <a:solidFill>
                  <a:srgbClr val="FF0000"/>
                </a:solidFill>
                <a:cs typeface="Trebuchet MS" pitchFamily="34" charset="0"/>
              </a:rPr>
              <a:t>благоустройства дворовой территории многоквартирных домов с. Ярково по ул. Лесная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проект Лес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486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936625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68313" y="1268413"/>
            <a:ext cx="8424862" cy="5400675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благоустроенные территории мест массового пребывания населения, с обустройством детских и спортивных площадок, с зелёными зонами для отдыха жителей и гостей поселения;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-изменение эстетического облика поселения;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-улучшение привлекательности территории; 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-улучшение экологической обстановки и создание комфортной, современной среды для проживания жителей поселения;</a:t>
            </a:r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возможность проведения на территории детских  мероприятий, направленных на повышение уровня культуры жителей Ярковского сельсовета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11188" y="676275"/>
            <a:ext cx="8137525" cy="923925"/>
          </a:xfrm>
        </p:spPr>
        <p:txBody>
          <a:bodyPr/>
          <a:lstStyle/>
          <a:p>
            <a:pPr algn="ctr" eaLnBrk="1" hangingPunct="1"/>
            <a:r>
              <a:rPr 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Принятые нормативно правовые акты Ярковского сельсовета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06575"/>
            <a:ext cx="8353425" cy="4052888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Ярковского сельсовета от 21.03.2017г. № 66 утвержден  «Порядок общественного обсуждения проекта муниципальной программы формирование современной городской среды на 2017 год»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Ярковского сельсовета от 27.03.2017г. № 69 утвержден  «Порядок представления, рассмотрения и оценки предложений заинтересованных лиц о включении дворовой территории в муниципальную программу формирования современной городской среды на территории Ярковского сельсовета в 2017 году. Порядок представления, рассмотрения и оценки предложений граждан, организаций о включении в муниципальную программу формирования современной городской среды на территории Ярковского сельсовета в 2017 году общественной территории Ярковского сельсовета, подлежащей благоустройству в 2017 году»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ru-RU" sz="17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Сформирована муниципальная программа «Формирование современной городской среды Муниципального образования Ярковский сельсовет на 2017 год».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ru-RU" sz="17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162800" cy="1366838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b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Ярковского сельсовета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smtClean="0">
                <a:latin typeface="Times New Roman" pitchFamily="18" charset="0"/>
                <a:cs typeface="Times New Roman" pitchFamily="18" charset="0"/>
              </a:rPr>
            </a:br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Объект 3"/>
          <p:cNvSpPr>
            <a:spLocks noGrp="1"/>
          </p:cNvSpPr>
          <p:nvPr>
            <p:ph idx="1"/>
          </p:nvPr>
        </p:nvSpPr>
        <p:spPr>
          <a:xfrm>
            <a:off x="1009650" y="1557338"/>
            <a:ext cx="7523163" cy="43021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6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6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6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50825" y="676275"/>
            <a:ext cx="8497888" cy="923925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FF6700"/>
                </a:solidFill>
                <a:latin typeface="Times New Roman" pitchFamily="18" charset="0"/>
                <a:cs typeface="Times New Roman" pitchFamily="18" charset="0"/>
              </a:rPr>
              <a:t>Администрация Ярковского сельсовета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684213" y="1806575"/>
            <a:ext cx="7920037" cy="41433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с. Ярково проживает 5215 человек, из них: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до 16 лет – 973 человека,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людей пенсионного возраста - 741 человек . </a:t>
            </a:r>
          </a:p>
          <a:p>
            <a:pPr algn="just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селе отсутствуют парк, скверы,  благоустроенные зоны отдыха куда можно было пойти всей семьей. Текущее состояние большинства дворовых территорий не соответствует современным требованиям к местам проживания граждан.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3384550"/>
          </a:xfrm>
        </p:spPr>
        <p:txBody>
          <a:bodyPr/>
          <a:lstStyle/>
          <a:p>
            <a:pPr eaLnBrk="1" fontAlgn="t" hangingPunct="1">
              <a:lnSpc>
                <a:spcPct val="106000"/>
              </a:lnSpc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b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повышение уровня комплексного благоустройства для повышения качества жизни граждан на территории Ярковского сельсовета Новосибирского района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250825" y="3789363"/>
            <a:ext cx="8569325" cy="25923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 eaLnBrk="1" hangingPunct="1">
              <a:buFontTx/>
              <a:buChar char="-"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Совершенствование благоустройства территории      с. Ярково с вовлечением заинтересованных граждан и организаций в процесс реализации путем содействия;</a:t>
            </a:r>
          </a:p>
          <a:p>
            <a:pPr marL="0" indent="0" eaLnBrk="1" hangingPunct="1">
              <a:buFontTx/>
              <a:buChar char="-"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В организации обустройства дворовых территорий многоквартирных домов,</a:t>
            </a:r>
          </a:p>
          <a:p>
            <a:pPr marL="0" indent="0" eaLnBrk="1" hangingPunct="1">
              <a:buFontTx/>
              <a:buChar char="-"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Общественных пространств.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3113" cy="9239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программы: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4103688" cy="18716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1. с. Ярково </a:t>
            </a:r>
            <a:r>
              <a:rPr lang="en-US" b="1" smtClean="0">
                <a:solidFill>
                  <a:srgbClr val="FF0000"/>
                </a:solidFill>
              </a:rPr>
              <a:t>                                   </a:t>
            </a:r>
            <a:r>
              <a:rPr lang="ru-RU" b="1" smtClean="0">
                <a:solidFill>
                  <a:srgbClr val="FF0000"/>
                </a:solidFill>
              </a:rPr>
              <a:t>ул. Подгорбунского обустройство общественной территории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b="1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>
          <a:xfrm>
            <a:off x="4572000" y="1628775"/>
            <a:ext cx="4013200" cy="18716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2. Благоустройство дворовой территории многоквартирных домов             с. Ярково по ул. Лесная</a:t>
            </a: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6389" name="Picture 7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924175"/>
            <a:ext cx="403542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Подгорбун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97200"/>
            <a:ext cx="3629025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программы:</a:t>
            </a:r>
            <a:endParaRPr lang="ru-RU" i="1" smtClean="0">
              <a:cs typeface="Trebuchet MS" pitchFamily="34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042988" y="1773238"/>
            <a:ext cx="7124700" cy="40528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1. с. Ярково ул. Подгорбунского обустройство общественной территории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u="sng" smtClean="0">
                <a:solidFill>
                  <a:srgbClr val="C00000"/>
                </a:solidFill>
              </a:rPr>
              <a:t>На участке площадью 2500 м. кв. планируется: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400" b="1" smtClean="0">
              <a:solidFill>
                <a:srgbClr val="002060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установка детской игровой площадки;</a:t>
            </a:r>
            <a:endParaRPr lang="ru-RU" sz="1400" b="1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1400" b="1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обустройство газонов и дорожек тротуарной плиткой по аллеям;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400" b="1" smtClean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установка скамеек с контейнерами под мусор;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озеленение территории (клумбы),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sz="1400" b="1" smtClean="0">
                <a:solidFill>
                  <a:schemeClr val="tx1"/>
                </a:solidFill>
              </a:rPr>
              <a:t>установка спортивного оборудования.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09650" y="263525"/>
            <a:ext cx="8134350" cy="133985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с. Ярково ул. Подгорбунского обустройство общественной территории</a:t>
            </a:r>
            <a:br>
              <a:rPr lang="ru-RU" sz="1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Существующее положение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6057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1268413"/>
            <a:ext cx="28082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9"/>
          <p:cNvSpPr>
            <a:spLocks noChangeArrowheads="1"/>
          </p:cNvSpPr>
          <p:nvPr/>
        </p:nvSpPr>
        <p:spPr bwMode="auto">
          <a:xfrm>
            <a:off x="4284663" y="1484313"/>
            <a:ext cx="4608512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В нашем селе, с населением более 5000 жителей нет места для проведения культмассовых мероприятий и праздников на воздухе, пожилым людям нет места для прогулок, отдыха, т.к. у жилых домов отсутствуют  даже скамейки, дети используют проезжую часть для катания на велосипедах и роликах, а территория в центре села пустует и находится в не облагороженном состоянии. Поэтому на наш взгляд ее можно превратить в  отличное место для отдыха. Территория, расположенная по                                       ул. Подгорбунского в селе Ярково является центральным местом. Рядом расположено здание администрации Ярковского сельсовета, Детский сад «Левушка» на 230 мест, Ярковская средняя  образовательная школа №3 с кадетскими классами и Ярковская сельская библиотека.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Великолепная доступность благодаря удачному расположению в центре села.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292600"/>
            <a:ext cx="26511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64770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ts val="600"/>
              </a:spcAft>
            </a:pPr>
            <a:r>
              <a:rPr 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Существующее положение</a:t>
            </a: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141663"/>
            <a:ext cx="3806825" cy="2854325"/>
          </a:xfrm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25538"/>
            <a:ext cx="31908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718050"/>
            <a:ext cx="28543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скрин подгорбунског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125538"/>
            <a:ext cx="56880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20482" name="Объект 4"/>
          <p:cNvSpPr>
            <a:spLocks noGrp="1"/>
          </p:cNvSpPr>
          <p:nvPr>
            <p:ph idx="1"/>
          </p:nvPr>
        </p:nvSpPr>
        <p:spPr>
          <a:xfrm>
            <a:off x="971550" y="2060575"/>
            <a:ext cx="7124700" cy="40528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mtClean="0">
                <a:solidFill>
                  <a:schemeClr val="tx1"/>
                </a:solidFill>
                <a:latin typeface="Arial" charset="0"/>
              </a:rPr>
              <a:t>Контейнер для мусора</a:t>
            </a:r>
          </a:p>
          <a:p>
            <a:pPr eaLnBrk="1" hangingPunct="1"/>
            <a:endParaRPr lang="ru-RU" smtClean="0"/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323850" y="161925"/>
            <a:ext cx="77771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altLang="ru-RU" sz="1400" i="1">
                <a:solidFill>
                  <a:srgbClr val="FF0000"/>
                </a:solidFill>
                <a:latin typeface="Times New Roman" pitchFamily="18" charset="0"/>
              </a:rPr>
              <a:t>с. Ярково ул. Подгорбунского схема обустройства общественной территории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868863"/>
            <a:ext cx="638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ext Box 20"/>
          <p:cNvSpPr txBox="1">
            <a:spLocks noChangeArrowheads="1"/>
          </p:cNvSpPr>
          <p:nvPr/>
        </p:nvSpPr>
        <p:spPr bwMode="auto">
          <a:xfrm>
            <a:off x="1547813" y="4941888"/>
            <a:ext cx="565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800">
                <a:latin typeface="Verdana" pitchFamily="34" charset="0"/>
              </a:rPr>
              <a:t>лавочка</a:t>
            </a:r>
          </a:p>
        </p:txBody>
      </p:sp>
      <p:pic>
        <p:nvPicPr>
          <p:cNvPr id="20503" name="Picture 23" descr="Подгорбун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65175"/>
            <a:ext cx="7127875" cy="3716338"/>
          </a:xfrm>
          <a:prstGeom prst="rect">
            <a:avLst/>
          </a:prstGeom>
          <a:noFill/>
        </p:spPr>
      </p:pic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445125"/>
            <a:ext cx="666750" cy="371475"/>
          </a:xfrm>
          <a:prstGeom prst="rect">
            <a:avLst/>
          </a:prstGeom>
          <a:noFill/>
        </p:spPr>
      </p:pic>
      <p:pic>
        <p:nvPicPr>
          <p:cNvPr id="20505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6021388"/>
            <a:ext cx="495300" cy="514350"/>
          </a:xfrm>
          <a:prstGeom prst="rect">
            <a:avLst/>
          </a:prstGeom>
          <a:noFill/>
        </p:spPr>
      </p:pic>
      <p:pic>
        <p:nvPicPr>
          <p:cNvPr id="20506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868863"/>
            <a:ext cx="371475" cy="720725"/>
          </a:xfrm>
          <a:prstGeom prst="rect">
            <a:avLst/>
          </a:prstGeom>
          <a:noFill/>
        </p:spPr>
      </p:pic>
      <p:pic>
        <p:nvPicPr>
          <p:cNvPr id="20507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797425"/>
            <a:ext cx="1081087" cy="995363"/>
          </a:xfrm>
          <a:prstGeom prst="rect">
            <a:avLst/>
          </a:prstGeom>
          <a:noFill/>
        </p:spPr>
      </p:pic>
      <p:pic>
        <p:nvPicPr>
          <p:cNvPr id="20508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4941888"/>
            <a:ext cx="917575" cy="817562"/>
          </a:xfrm>
          <a:prstGeom prst="rect">
            <a:avLst/>
          </a:prstGeom>
          <a:noFill/>
        </p:spPr>
      </p:pic>
      <p:pic>
        <p:nvPicPr>
          <p:cNvPr id="20509" name="Picture 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2138" y="6021388"/>
            <a:ext cx="638175" cy="523875"/>
          </a:xfrm>
          <a:prstGeom prst="rect">
            <a:avLst/>
          </a:prstGeom>
          <a:noFill/>
        </p:spPr>
      </p:pic>
      <p:pic>
        <p:nvPicPr>
          <p:cNvPr id="20510" name="Picture 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3800" y="6165850"/>
            <a:ext cx="252413" cy="288925"/>
          </a:xfrm>
          <a:prstGeom prst="rect">
            <a:avLst/>
          </a:prstGeom>
          <a:noFill/>
        </p:spPr>
      </p:pic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547813" y="5589588"/>
            <a:ext cx="936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900"/>
              <a:t>качели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1476375" y="61658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547813" y="61658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декоративный кустарник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3708400" y="5084763"/>
            <a:ext cx="79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клумба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851275" y="6165850"/>
            <a:ext cx="865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песочница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5364163" y="6237288"/>
            <a:ext cx="1439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мусорный контейнер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5795963" y="5229225"/>
            <a:ext cx="936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детский спортивный городок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8101013" y="5373688"/>
            <a:ext cx="1042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7524750" y="5157788"/>
            <a:ext cx="1079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800"/>
              <a:t>детское спортивное сооружение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81987" cy="647700"/>
          </a:xfrm>
        </p:spPr>
        <p:txBody>
          <a:bodyPr/>
          <a:lstStyle/>
          <a:p>
            <a:pPr algn="ctr" eaLnBrk="1" hangingPunct="1"/>
            <a:r>
              <a:rPr lang="ru-RU" altLang="ru-RU" sz="1600" b="1" i="1" smtClean="0">
                <a:solidFill>
                  <a:srgbClr val="FF0000"/>
                </a:solidFill>
                <a:cs typeface="Trebuchet MS" pitchFamily="34" charset="0"/>
              </a:rPr>
              <a:t>с. Ярково ул. Подгорбунского примерная схема обустройства общественной территории</a:t>
            </a:r>
            <a:endParaRPr lang="ru-RU" sz="1600" b="1" i="1" smtClean="0">
              <a:solidFill>
                <a:srgbClr val="FF0000"/>
              </a:solidFill>
              <a:cs typeface="Trebuchet MS" pitchFamily="34" charset="0"/>
            </a:endParaRPr>
          </a:p>
        </p:txBody>
      </p:sp>
      <p:pic>
        <p:nvPicPr>
          <p:cNvPr id="21511" name="Picture 7" descr="2012082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3168650" cy="2263775"/>
          </a:xfrm>
          <a:prstGeom prst="rect">
            <a:avLst/>
          </a:prstGeom>
          <a:noFill/>
        </p:spPr>
      </p:pic>
      <p:pic>
        <p:nvPicPr>
          <p:cNvPr id="21512" name="Picture 8" descr="403d8d8916bd35b8f28b32e68c39e6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752725"/>
            <a:ext cx="6084887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639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Администрация  ЯРКОВСКОГО сельсовета  Новосибирского района новосибирской области</vt:lpstr>
      <vt:lpstr>Администрация Ярковского сельсовета</vt:lpstr>
      <vt:lpstr>Цели: повышение уровня комплексного благоустройства для повышения качества жизни граждан на территории Ярковского сельсовета Новосибирского района  </vt:lpstr>
      <vt:lpstr>Основные мероприятия программы:</vt:lpstr>
      <vt:lpstr>Основные мероприятия программы:</vt:lpstr>
      <vt:lpstr> 1. с. Ярково ул. Подгорбунского обустройство общественной территории  Существующее положение.  </vt:lpstr>
      <vt:lpstr>Существующее положение</vt:lpstr>
      <vt:lpstr>Презентация PowerPoint</vt:lpstr>
      <vt:lpstr>с. Ярково ул. Подгорбунского примерная схема обустройства общественной территории</vt:lpstr>
      <vt:lpstr>Основные мероприятия программы:</vt:lpstr>
      <vt:lpstr>Существующее положение</vt:lpstr>
      <vt:lpstr>Презентация PowerPoint</vt:lpstr>
      <vt:lpstr>Примерная схема благоустройства дворовой территории многоквартирных домов с. Ярково по ул. Лесная</vt:lpstr>
      <vt:lpstr>Ожидаемые результаты:</vt:lpstr>
      <vt:lpstr>Принятые нормативно правовые акты Ярковского сельсовета</vt:lpstr>
      <vt:lpstr>Администрация  Ярковского сельсовета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ЯРКОВСКОГО сельсовета  Новосибирского района новосибирской области</dc:title>
  <dc:creator>User</dc:creator>
  <cp:lastModifiedBy>User</cp:lastModifiedBy>
  <cp:revision>77</cp:revision>
  <dcterms:created xsi:type="dcterms:W3CDTF">2017-03-31T08:20:20Z</dcterms:created>
  <dcterms:modified xsi:type="dcterms:W3CDTF">2017-04-04T07:16:49Z</dcterms:modified>
</cp:coreProperties>
</file>